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2.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3.xml" ContentType="application/vnd.openxmlformats-officedocument.theme+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theme/theme4.xml" ContentType="application/vnd.openxmlformats-officedocument.theme+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5.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6.xml" ContentType="application/vnd.openxmlformats-officedocument.theme+xml"/>
  <Override PartName="/ppt/charts/chart2.xml" ContentType="application/vnd.openxmlformats-officedocument.drawingml.char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theme/theme7.xml" ContentType="application/vnd.openxmlformats-officedocument.theme+xml"/>
  <Override PartName="/ppt/charts/chart3.xml" ContentType="application/vnd.openxmlformats-officedocument.drawingml.char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theme/theme8.xml" ContentType="application/vnd.openxmlformats-officedocument.theme+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4.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701" r:id="rId5"/>
    <p:sldMasterId id="2147483705" r:id="rId6"/>
    <p:sldMasterId id="2147483724" r:id="rId7"/>
    <p:sldMasterId id="2147483729" r:id="rId8"/>
    <p:sldMasterId id="2147483738" r:id="rId9"/>
    <p:sldMasterId id="2147483748" r:id="rId10"/>
    <p:sldMasterId id="2147483759" r:id="rId11"/>
    <p:sldMasterId id="2147483768" r:id="rId12"/>
  </p:sldMasterIdLst>
  <p:notesMasterIdLst>
    <p:notesMasterId r:id="rId87"/>
  </p:notesMasterIdLst>
  <p:sldIdLst>
    <p:sldId id="402" r:id="rId13"/>
    <p:sldId id="403" r:id="rId14"/>
    <p:sldId id="943" r:id="rId15"/>
    <p:sldId id="284" r:id="rId16"/>
    <p:sldId id="274" r:id="rId17"/>
    <p:sldId id="287" r:id="rId18"/>
    <p:sldId id="288" r:id="rId19"/>
    <p:sldId id="301" r:id="rId20"/>
    <p:sldId id="293" r:id="rId21"/>
    <p:sldId id="294" r:id="rId22"/>
    <p:sldId id="295" r:id="rId23"/>
    <p:sldId id="291" r:id="rId24"/>
    <p:sldId id="297" r:id="rId25"/>
    <p:sldId id="298" r:id="rId26"/>
    <p:sldId id="299" r:id="rId27"/>
    <p:sldId id="279" r:id="rId28"/>
    <p:sldId id="2948" r:id="rId29"/>
    <p:sldId id="2949" r:id="rId30"/>
    <p:sldId id="268" r:id="rId31"/>
    <p:sldId id="2950" r:id="rId32"/>
    <p:sldId id="2951" r:id="rId33"/>
    <p:sldId id="2952" r:id="rId34"/>
    <p:sldId id="262" r:id="rId35"/>
    <p:sldId id="263" r:id="rId36"/>
    <p:sldId id="264" r:id="rId37"/>
    <p:sldId id="265" r:id="rId38"/>
    <p:sldId id="266" r:id="rId39"/>
    <p:sldId id="267" r:id="rId40"/>
    <p:sldId id="256" r:id="rId41"/>
    <p:sldId id="258" r:id="rId42"/>
    <p:sldId id="257" r:id="rId43"/>
    <p:sldId id="259" r:id="rId44"/>
    <p:sldId id="260" r:id="rId45"/>
    <p:sldId id="261" r:id="rId46"/>
    <p:sldId id="283" r:id="rId47"/>
    <p:sldId id="296" r:id="rId48"/>
    <p:sldId id="2937" r:id="rId49"/>
    <p:sldId id="2938" r:id="rId50"/>
    <p:sldId id="2939" r:id="rId51"/>
    <p:sldId id="2940" r:id="rId52"/>
    <p:sldId id="422" r:id="rId53"/>
    <p:sldId id="2717" r:id="rId54"/>
    <p:sldId id="2799" r:id="rId55"/>
    <p:sldId id="2719" r:id="rId56"/>
    <p:sldId id="2934" r:id="rId57"/>
    <p:sldId id="2936" r:id="rId58"/>
    <p:sldId id="2812" r:id="rId59"/>
    <p:sldId id="2770" r:id="rId60"/>
    <p:sldId id="2814" r:id="rId61"/>
    <p:sldId id="2816" r:id="rId62"/>
    <p:sldId id="2817" r:id="rId63"/>
    <p:sldId id="2818" r:id="rId64"/>
    <p:sldId id="2819" r:id="rId65"/>
    <p:sldId id="277" r:id="rId66"/>
    <p:sldId id="2954" r:id="rId67"/>
    <p:sldId id="285" r:id="rId68"/>
    <p:sldId id="286" r:id="rId69"/>
    <p:sldId id="2955" r:id="rId70"/>
    <p:sldId id="2956" r:id="rId71"/>
    <p:sldId id="289" r:id="rId72"/>
    <p:sldId id="2957" r:id="rId73"/>
    <p:sldId id="2958" r:id="rId74"/>
    <p:sldId id="290" r:id="rId75"/>
    <p:sldId id="292" r:id="rId76"/>
    <p:sldId id="2959" r:id="rId77"/>
    <p:sldId id="947" r:id="rId78"/>
    <p:sldId id="2953" r:id="rId79"/>
    <p:sldId id="2941" r:id="rId80"/>
    <p:sldId id="2942" r:id="rId81"/>
    <p:sldId id="2943" r:id="rId82"/>
    <p:sldId id="2944" r:id="rId83"/>
    <p:sldId id="2945" r:id="rId84"/>
    <p:sldId id="2946" r:id="rId85"/>
    <p:sldId id="2947" r:id="rId8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3B5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A27DA1D-97D9-474B-8DE3-29CD396C2923}" v="3" vWet="6" dt="2022-03-10T11:53:08.301"/>
    <p1510:client id="{68E4B085-2C0E-3EE8-42C8-A20A46FF7FB4}" v="6" dt="2022-03-10T12:02:15.857"/>
    <p1510:client id="{8BDC9552-BDE4-42DF-94A2-F85F7430507B}" v="207" dt="2022-03-10T12:30:37.986"/>
    <p1510:client id="{8F7D5CEA-F145-29E1-36C3-68FF5AF60F75}" v="2" dt="2022-03-10T07:48:14.707"/>
    <p1510:client id="{A631F818-6519-AA2A-5C69-3FE3C39451DB}" v="1" dt="2022-03-10T12:15:01.160"/>
    <p1510:client id="{F98B6AE0-F0BB-4CA8-932B-B841F0EC1434}" v="1" dt="2022-03-10T12:41:57.423"/>
    <p1510:client id="{FB7D8A9A-15F4-E73F-42AC-BF1108394CAC}" v="1" dt="2022-03-11T10:53:35.71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4.xml"/><Relationship Id="rId21" Type="http://schemas.openxmlformats.org/officeDocument/2006/relationships/slide" Target="slides/slide9.xml"/><Relationship Id="rId42" Type="http://schemas.openxmlformats.org/officeDocument/2006/relationships/slide" Target="slides/slide30.xml"/><Relationship Id="rId47" Type="http://schemas.openxmlformats.org/officeDocument/2006/relationships/slide" Target="slides/slide35.xml"/><Relationship Id="rId63" Type="http://schemas.openxmlformats.org/officeDocument/2006/relationships/slide" Target="slides/slide51.xml"/><Relationship Id="rId68" Type="http://schemas.openxmlformats.org/officeDocument/2006/relationships/slide" Target="slides/slide56.xml"/><Relationship Id="rId84" Type="http://schemas.openxmlformats.org/officeDocument/2006/relationships/slide" Target="slides/slide72.xml"/><Relationship Id="rId89" Type="http://schemas.openxmlformats.org/officeDocument/2006/relationships/viewProps" Target="viewProps.xml"/><Relationship Id="rId16" Type="http://schemas.openxmlformats.org/officeDocument/2006/relationships/slide" Target="slides/slide4.xml"/><Relationship Id="rId11" Type="http://schemas.openxmlformats.org/officeDocument/2006/relationships/slideMaster" Target="slideMasters/slideMaster8.xml"/><Relationship Id="rId32" Type="http://schemas.openxmlformats.org/officeDocument/2006/relationships/slide" Target="slides/slide20.xml"/><Relationship Id="rId37" Type="http://schemas.openxmlformats.org/officeDocument/2006/relationships/slide" Target="slides/slide25.xml"/><Relationship Id="rId53" Type="http://schemas.openxmlformats.org/officeDocument/2006/relationships/slide" Target="slides/slide41.xml"/><Relationship Id="rId58" Type="http://schemas.openxmlformats.org/officeDocument/2006/relationships/slide" Target="slides/slide46.xml"/><Relationship Id="rId74" Type="http://schemas.openxmlformats.org/officeDocument/2006/relationships/slide" Target="slides/slide62.xml"/><Relationship Id="rId79" Type="http://schemas.openxmlformats.org/officeDocument/2006/relationships/slide" Target="slides/slide67.xml"/><Relationship Id="rId5" Type="http://schemas.openxmlformats.org/officeDocument/2006/relationships/slideMaster" Target="slideMasters/slideMaster2.xml"/><Relationship Id="rId90" Type="http://schemas.openxmlformats.org/officeDocument/2006/relationships/theme" Target="theme/theme1.xml"/><Relationship Id="rId22" Type="http://schemas.openxmlformats.org/officeDocument/2006/relationships/slide" Target="slides/slide10.xml"/><Relationship Id="rId27" Type="http://schemas.openxmlformats.org/officeDocument/2006/relationships/slide" Target="slides/slide15.xml"/><Relationship Id="rId43" Type="http://schemas.openxmlformats.org/officeDocument/2006/relationships/slide" Target="slides/slide31.xml"/><Relationship Id="rId48" Type="http://schemas.openxmlformats.org/officeDocument/2006/relationships/slide" Target="slides/slide36.xml"/><Relationship Id="rId64" Type="http://schemas.openxmlformats.org/officeDocument/2006/relationships/slide" Target="slides/slide52.xml"/><Relationship Id="rId69" Type="http://schemas.openxmlformats.org/officeDocument/2006/relationships/slide" Target="slides/slide57.xml"/><Relationship Id="rId8" Type="http://schemas.openxmlformats.org/officeDocument/2006/relationships/slideMaster" Target="slideMasters/slideMaster5.xml"/><Relationship Id="rId51" Type="http://schemas.openxmlformats.org/officeDocument/2006/relationships/slide" Target="slides/slide39.xml"/><Relationship Id="rId72" Type="http://schemas.openxmlformats.org/officeDocument/2006/relationships/slide" Target="slides/slide60.xml"/><Relationship Id="rId80" Type="http://schemas.openxmlformats.org/officeDocument/2006/relationships/slide" Target="slides/slide68.xml"/><Relationship Id="rId85" Type="http://schemas.openxmlformats.org/officeDocument/2006/relationships/slide" Target="slides/slide73.xml"/><Relationship Id="rId93" Type="http://schemas.microsoft.com/office/2015/10/relationships/revisionInfo" Target="revisionInfo.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 Target="slides/slide5.xml"/><Relationship Id="rId25" Type="http://schemas.openxmlformats.org/officeDocument/2006/relationships/slide" Target="slides/slide13.xml"/><Relationship Id="rId33" Type="http://schemas.openxmlformats.org/officeDocument/2006/relationships/slide" Target="slides/slide21.xml"/><Relationship Id="rId38" Type="http://schemas.openxmlformats.org/officeDocument/2006/relationships/slide" Target="slides/slide26.xml"/><Relationship Id="rId46" Type="http://schemas.openxmlformats.org/officeDocument/2006/relationships/slide" Target="slides/slide34.xml"/><Relationship Id="rId59" Type="http://schemas.openxmlformats.org/officeDocument/2006/relationships/slide" Target="slides/slide47.xml"/><Relationship Id="rId67" Type="http://schemas.openxmlformats.org/officeDocument/2006/relationships/slide" Target="slides/slide55.xml"/><Relationship Id="rId20" Type="http://schemas.openxmlformats.org/officeDocument/2006/relationships/slide" Target="slides/slide8.xml"/><Relationship Id="rId41" Type="http://schemas.openxmlformats.org/officeDocument/2006/relationships/slide" Target="slides/slide29.xml"/><Relationship Id="rId54" Type="http://schemas.openxmlformats.org/officeDocument/2006/relationships/slide" Target="slides/slide42.xml"/><Relationship Id="rId62" Type="http://schemas.openxmlformats.org/officeDocument/2006/relationships/slide" Target="slides/slide50.xml"/><Relationship Id="rId70" Type="http://schemas.openxmlformats.org/officeDocument/2006/relationships/slide" Target="slides/slide58.xml"/><Relationship Id="rId75" Type="http://schemas.openxmlformats.org/officeDocument/2006/relationships/slide" Target="slides/slide63.xml"/><Relationship Id="rId83" Type="http://schemas.openxmlformats.org/officeDocument/2006/relationships/slide" Target="slides/slide71.xml"/><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3.xml"/><Relationship Id="rId23" Type="http://schemas.openxmlformats.org/officeDocument/2006/relationships/slide" Target="slides/slide11.xml"/><Relationship Id="rId28" Type="http://schemas.openxmlformats.org/officeDocument/2006/relationships/slide" Target="slides/slide16.xml"/><Relationship Id="rId36" Type="http://schemas.openxmlformats.org/officeDocument/2006/relationships/slide" Target="slides/slide24.xml"/><Relationship Id="rId49" Type="http://schemas.openxmlformats.org/officeDocument/2006/relationships/slide" Target="slides/slide37.xml"/><Relationship Id="rId57" Type="http://schemas.openxmlformats.org/officeDocument/2006/relationships/slide" Target="slides/slide45.xml"/><Relationship Id="rId10" Type="http://schemas.openxmlformats.org/officeDocument/2006/relationships/slideMaster" Target="slideMasters/slideMaster7.xml"/><Relationship Id="rId31" Type="http://schemas.openxmlformats.org/officeDocument/2006/relationships/slide" Target="slides/slide19.xml"/><Relationship Id="rId44" Type="http://schemas.openxmlformats.org/officeDocument/2006/relationships/slide" Target="slides/slide32.xml"/><Relationship Id="rId52" Type="http://schemas.openxmlformats.org/officeDocument/2006/relationships/slide" Target="slides/slide40.xml"/><Relationship Id="rId60" Type="http://schemas.openxmlformats.org/officeDocument/2006/relationships/slide" Target="slides/slide48.xml"/><Relationship Id="rId65" Type="http://schemas.openxmlformats.org/officeDocument/2006/relationships/slide" Target="slides/slide53.xml"/><Relationship Id="rId73" Type="http://schemas.openxmlformats.org/officeDocument/2006/relationships/slide" Target="slides/slide61.xml"/><Relationship Id="rId78" Type="http://schemas.openxmlformats.org/officeDocument/2006/relationships/slide" Target="slides/slide66.xml"/><Relationship Id="rId81" Type="http://schemas.openxmlformats.org/officeDocument/2006/relationships/slide" Target="slides/slide69.xml"/><Relationship Id="rId86" Type="http://schemas.openxmlformats.org/officeDocument/2006/relationships/slide" Target="slides/slide74.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 Target="slides/slide1.xml"/><Relationship Id="rId18" Type="http://schemas.openxmlformats.org/officeDocument/2006/relationships/slide" Target="slides/slide6.xml"/><Relationship Id="rId39" Type="http://schemas.openxmlformats.org/officeDocument/2006/relationships/slide" Target="slides/slide27.xml"/><Relationship Id="rId34" Type="http://schemas.openxmlformats.org/officeDocument/2006/relationships/slide" Target="slides/slide22.xml"/><Relationship Id="rId50" Type="http://schemas.openxmlformats.org/officeDocument/2006/relationships/slide" Target="slides/slide38.xml"/><Relationship Id="rId55" Type="http://schemas.openxmlformats.org/officeDocument/2006/relationships/slide" Target="slides/slide43.xml"/><Relationship Id="rId76" Type="http://schemas.openxmlformats.org/officeDocument/2006/relationships/slide" Target="slides/slide64.xml"/><Relationship Id="rId7" Type="http://schemas.openxmlformats.org/officeDocument/2006/relationships/slideMaster" Target="slideMasters/slideMaster4.xml"/><Relationship Id="rId71" Type="http://schemas.openxmlformats.org/officeDocument/2006/relationships/slide" Target="slides/slide59.xml"/><Relationship Id="rId92" Type="http://schemas.microsoft.com/office/2016/11/relationships/changesInfo" Target="changesInfos/changesInfo1.xml"/><Relationship Id="rId2" Type="http://schemas.openxmlformats.org/officeDocument/2006/relationships/customXml" Target="../customXml/item2.xml"/><Relationship Id="rId29" Type="http://schemas.openxmlformats.org/officeDocument/2006/relationships/slide" Target="slides/slide17.xml"/><Relationship Id="rId24" Type="http://schemas.openxmlformats.org/officeDocument/2006/relationships/slide" Target="slides/slide12.xml"/><Relationship Id="rId40" Type="http://schemas.openxmlformats.org/officeDocument/2006/relationships/slide" Target="slides/slide28.xml"/><Relationship Id="rId45" Type="http://schemas.openxmlformats.org/officeDocument/2006/relationships/slide" Target="slides/slide33.xml"/><Relationship Id="rId66" Type="http://schemas.openxmlformats.org/officeDocument/2006/relationships/slide" Target="slides/slide54.xml"/><Relationship Id="rId87" Type="http://schemas.openxmlformats.org/officeDocument/2006/relationships/notesMaster" Target="notesMasters/notesMaster1.xml"/><Relationship Id="rId61" Type="http://schemas.openxmlformats.org/officeDocument/2006/relationships/slide" Target="slides/slide49.xml"/><Relationship Id="rId82" Type="http://schemas.openxmlformats.org/officeDocument/2006/relationships/slide" Target="slides/slide70.xml"/><Relationship Id="rId19" Type="http://schemas.openxmlformats.org/officeDocument/2006/relationships/slide" Target="slides/slide7.xml"/><Relationship Id="rId14" Type="http://schemas.openxmlformats.org/officeDocument/2006/relationships/slide" Target="slides/slide2.xml"/><Relationship Id="rId30" Type="http://schemas.openxmlformats.org/officeDocument/2006/relationships/slide" Target="slides/slide18.xml"/><Relationship Id="rId35" Type="http://schemas.openxmlformats.org/officeDocument/2006/relationships/slide" Target="slides/slide23.xml"/><Relationship Id="rId56" Type="http://schemas.openxmlformats.org/officeDocument/2006/relationships/slide" Target="slides/slide44.xml"/><Relationship Id="rId77" Type="http://schemas.openxmlformats.org/officeDocument/2006/relationships/slide" Target="slides/slide6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haw, Sharon" userId="f2d4e804-9b1b-4f47-82ce-3aac2ac25694" providerId="ADAL" clId="{1A27DA1D-97D9-474B-8DE3-29CD396C2923}"/>
    <pc:docChg chg="modSld">
      <pc:chgData name="Shaw, Sharon" userId="f2d4e804-9b1b-4f47-82ce-3aac2ac25694" providerId="ADAL" clId="{1A27DA1D-97D9-474B-8DE3-29CD396C2923}" dt="2022-03-10T08:08:48.428" v="1" actId="1076"/>
      <pc:docMkLst>
        <pc:docMk/>
      </pc:docMkLst>
      <pc:sldChg chg="modSp mod">
        <pc:chgData name="Shaw, Sharon" userId="f2d4e804-9b1b-4f47-82ce-3aac2ac25694" providerId="ADAL" clId="{1A27DA1D-97D9-474B-8DE3-29CD396C2923}" dt="2022-03-10T08:08:48.428" v="1" actId="1076"/>
        <pc:sldMkLst>
          <pc:docMk/>
          <pc:sldMk cId="2154401260" sldId="943"/>
        </pc:sldMkLst>
        <pc:spChg chg="mod">
          <ac:chgData name="Shaw, Sharon" userId="f2d4e804-9b1b-4f47-82ce-3aac2ac25694" providerId="ADAL" clId="{1A27DA1D-97D9-474B-8DE3-29CD396C2923}" dt="2022-03-10T08:08:48.428" v="1" actId="1076"/>
          <ac:spMkLst>
            <pc:docMk/>
            <pc:sldMk cId="2154401260" sldId="943"/>
            <ac:spMk id="13" creationId="{34621222-2F18-48B0-82C7-971BEA522CB9}"/>
          </ac:spMkLst>
        </pc:spChg>
      </pc:sldChg>
    </pc:docChg>
  </pc:docChgLst>
  <pc:docChgLst>
    <pc:chgData name="Birch, Nathan" userId="S::nathan.birch@ons.gov.uk::121fe646-a77a-4467-bdf7-9ebf402b5b1c" providerId="AD" clId="Web-{FB7D8A9A-15F4-E73F-42AC-BF1108394CAC}"/>
    <pc:docChg chg="delSld">
      <pc:chgData name="Birch, Nathan" userId="S::nathan.birch@ons.gov.uk::121fe646-a77a-4467-bdf7-9ebf402b5b1c" providerId="AD" clId="Web-{FB7D8A9A-15F4-E73F-42AC-BF1108394CAC}" dt="2022-03-11T10:53:35.716" v="0"/>
      <pc:docMkLst>
        <pc:docMk/>
      </pc:docMkLst>
      <pc:sldChg chg="del">
        <pc:chgData name="Birch, Nathan" userId="S::nathan.birch@ons.gov.uk::121fe646-a77a-4467-bdf7-9ebf402b5b1c" providerId="AD" clId="Web-{FB7D8A9A-15F4-E73F-42AC-BF1108394CAC}" dt="2022-03-11T10:53:35.716" v="0"/>
        <pc:sldMkLst>
          <pc:docMk/>
          <pc:sldMk cId="1260413227" sldId="300"/>
        </pc:sldMkLst>
      </pc:sldChg>
    </pc:docChg>
  </pc:docChgLst>
  <pc:docChgLst>
    <pc:chgData name="Birch, Nathan" userId="S::nathan.birch@ons.gov.uk::121fe646-a77a-4467-bdf7-9ebf402b5b1c" providerId="AD" clId="Web-{8F7D5CEA-F145-29E1-36C3-68FF5AF60F75}"/>
    <pc:docChg chg="modSld">
      <pc:chgData name="Birch, Nathan" userId="S::nathan.birch@ons.gov.uk::121fe646-a77a-4467-bdf7-9ebf402b5b1c" providerId="AD" clId="Web-{8F7D5CEA-F145-29E1-36C3-68FF5AF60F75}" dt="2022-03-10T07:48:14.707" v="1"/>
      <pc:docMkLst>
        <pc:docMk/>
      </pc:docMkLst>
      <pc:sldChg chg="addSp">
        <pc:chgData name="Birch, Nathan" userId="S::nathan.birch@ons.gov.uk::121fe646-a77a-4467-bdf7-9ebf402b5b1c" providerId="AD" clId="Web-{8F7D5CEA-F145-29E1-36C3-68FF5AF60F75}" dt="2022-03-10T07:48:14.707" v="1"/>
        <pc:sldMkLst>
          <pc:docMk/>
          <pc:sldMk cId="3678492624" sldId="944"/>
        </pc:sldMkLst>
        <pc:spChg chg="add">
          <ac:chgData name="Birch, Nathan" userId="S::nathan.birch@ons.gov.uk::121fe646-a77a-4467-bdf7-9ebf402b5b1c" providerId="AD" clId="Web-{8F7D5CEA-F145-29E1-36C3-68FF5AF60F75}" dt="2022-03-10T07:48:13.629" v="0"/>
          <ac:spMkLst>
            <pc:docMk/>
            <pc:sldMk cId="3678492624" sldId="944"/>
            <ac:spMk id="3" creationId="{FCACB072-3737-4863-93B1-B446511A7A94}"/>
          </ac:spMkLst>
        </pc:spChg>
        <pc:spChg chg="add">
          <ac:chgData name="Birch, Nathan" userId="S::nathan.birch@ons.gov.uk::121fe646-a77a-4467-bdf7-9ebf402b5b1c" providerId="AD" clId="Web-{8F7D5CEA-F145-29E1-36C3-68FF5AF60F75}" dt="2022-03-10T07:48:14.707" v="1"/>
          <ac:spMkLst>
            <pc:docMk/>
            <pc:sldMk cId="3678492624" sldId="944"/>
            <ac:spMk id="4" creationId="{E86AD87C-4C7F-4967-83BF-623E42943419}"/>
          </ac:spMkLst>
        </pc:spChg>
      </pc:sldChg>
    </pc:docChg>
  </pc:docChgLst>
  <pc:docChgLst>
    <pc:chgData name="Lewis, Caroline" userId="S::caroline.lewis@ons.gov.uk::65407b2c-fb9e-45cf-9138-cc4b8a2c6d40" providerId="AD" clId="Web-{68E4B085-2C0E-3EE8-42C8-A20A46FF7FB4}"/>
    <pc:docChg chg="modSld">
      <pc:chgData name="Lewis, Caroline" userId="S::caroline.lewis@ons.gov.uk::65407b2c-fb9e-45cf-9138-cc4b8a2c6d40" providerId="AD" clId="Web-{68E4B085-2C0E-3EE8-42C8-A20A46FF7FB4}" dt="2022-03-10T12:02:15.857" v="2" actId="20577"/>
      <pc:docMkLst>
        <pc:docMk/>
      </pc:docMkLst>
      <pc:sldChg chg="modSp">
        <pc:chgData name="Lewis, Caroline" userId="S::caroline.lewis@ons.gov.uk::65407b2c-fb9e-45cf-9138-cc4b8a2c6d40" providerId="AD" clId="Web-{68E4B085-2C0E-3EE8-42C8-A20A46FF7FB4}" dt="2022-03-10T12:02:15.857" v="2" actId="20577"/>
        <pc:sldMkLst>
          <pc:docMk/>
          <pc:sldMk cId="2154401260" sldId="943"/>
        </pc:sldMkLst>
        <pc:spChg chg="mod">
          <ac:chgData name="Lewis, Caroline" userId="S::caroline.lewis@ons.gov.uk::65407b2c-fb9e-45cf-9138-cc4b8a2c6d40" providerId="AD" clId="Web-{68E4B085-2C0E-3EE8-42C8-A20A46FF7FB4}" dt="2022-03-10T12:02:15.857" v="2" actId="20577"/>
          <ac:spMkLst>
            <pc:docMk/>
            <pc:sldMk cId="2154401260" sldId="943"/>
            <ac:spMk id="13" creationId="{34621222-2F18-48B0-82C7-971BEA522CB9}"/>
          </ac:spMkLst>
        </pc:spChg>
      </pc:sldChg>
    </pc:docChg>
  </pc:docChgLst>
  <pc:docChgLst>
    <pc:chgData name="Birch, Nathan" userId="S::nathan.birch@ons.gov.uk::121fe646-a77a-4467-bdf7-9ebf402b5b1c" providerId="AD" clId="Web-{A631F818-6519-AA2A-5C69-3FE3C39451DB}"/>
    <pc:docChg chg="modSld">
      <pc:chgData name="Birch, Nathan" userId="S::nathan.birch@ons.gov.uk::121fe646-a77a-4467-bdf7-9ebf402b5b1c" providerId="AD" clId="Web-{A631F818-6519-AA2A-5C69-3FE3C39451DB}" dt="2022-03-10T12:15:01.160" v="0" actId="14100"/>
      <pc:docMkLst>
        <pc:docMk/>
      </pc:docMkLst>
      <pc:sldChg chg="modSp">
        <pc:chgData name="Birch, Nathan" userId="S::nathan.birch@ons.gov.uk::121fe646-a77a-4467-bdf7-9ebf402b5b1c" providerId="AD" clId="Web-{A631F818-6519-AA2A-5C69-3FE3C39451DB}" dt="2022-03-10T12:15:01.160" v="0" actId="14100"/>
        <pc:sldMkLst>
          <pc:docMk/>
          <pc:sldMk cId="2154401260" sldId="943"/>
        </pc:sldMkLst>
        <pc:spChg chg="mod">
          <ac:chgData name="Birch, Nathan" userId="S::nathan.birch@ons.gov.uk::121fe646-a77a-4467-bdf7-9ebf402b5b1c" providerId="AD" clId="Web-{A631F818-6519-AA2A-5C69-3FE3C39451DB}" dt="2022-03-10T12:15:01.160" v="0" actId="14100"/>
          <ac:spMkLst>
            <pc:docMk/>
            <pc:sldMk cId="2154401260" sldId="943"/>
            <ac:spMk id="13" creationId="{34621222-2F18-48B0-82C7-971BEA522CB9}"/>
          </ac:spMkLst>
        </pc:spChg>
      </pc:sldChg>
    </pc:docChg>
  </pc:docChgLst>
  <pc:docChgLst>
    <pc:chgData name="Birch, Nathan" userId="121fe646-a77a-4467-bdf7-9ebf402b5b1c" providerId="ADAL" clId="{8BDC9552-BDE4-42DF-94A2-F85F7430507B}"/>
    <pc:docChg chg="custSel delSld modSld">
      <pc:chgData name="Birch, Nathan" userId="121fe646-a77a-4467-bdf7-9ebf402b5b1c" providerId="ADAL" clId="{8BDC9552-BDE4-42DF-94A2-F85F7430507B}" dt="2022-03-10T12:12:17.008" v="199" actId="2696"/>
      <pc:docMkLst>
        <pc:docMk/>
      </pc:docMkLst>
      <pc:sldChg chg="modSp">
        <pc:chgData name="Birch, Nathan" userId="121fe646-a77a-4467-bdf7-9ebf402b5b1c" providerId="ADAL" clId="{8BDC9552-BDE4-42DF-94A2-F85F7430507B}" dt="2022-03-09T19:14:52.491" v="96" actId="1076"/>
        <pc:sldMkLst>
          <pc:docMk/>
          <pc:sldMk cId="1882676922" sldId="402"/>
        </pc:sldMkLst>
        <pc:picChg chg="mod">
          <ac:chgData name="Birch, Nathan" userId="121fe646-a77a-4467-bdf7-9ebf402b5b1c" providerId="ADAL" clId="{8BDC9552-BDE4-42DF-94A2-F85F7430507B}" dt="2022-03-09T19:14:52.491" v="96" actId="1076"/>
          <ac:picMkLst>
            <pc:docMk/>
            <pc:sldMk cId="1882676922" sldId="402"/>
            <ac:picMk id="1026" creationId="{274F3E56-39E9-41F8-9A25-4B577FD8D9CE}"/>
          </ac:picMkLst>
        </pc:picChg>
      </pc:sldChg>
      <pc:sldChg chg="modSp mod">
        <pc:chgData name="Birch, Nathan" userId="121fe646-a77a-4467-bdf7-9ebf402b5b1c" providerId="ADAL" clId="{8BDC9552-BDE4-42DF-94A2-F85F7430507B}" dt="2022-03-10T10:57:43.196" v="197" actId="20577"/>
        <pc:sldMkLst>
          <pc:docMk/>
          <pc:sldMk cId="2154401260" sldId="943"/>
        </pc:sldMkLst>
        <pc:spChg chg="mod">
          <ac:chgData name="Birch, Nathan" userId="121fe646-a77a-4467-bdf7-9ebf402b5b1c" providerId="ADAL" clId="{8BDC9552-BDE4-42DF-94A2-F85F7430507B}" dt="2022-03-10T10:57:43.196" v="197" actId="20577"/>
          <ac:spMkLst>
            <pc:docMk/>
            <pc:sldMk cId="2154401260" sldId="943"/>
            <ac:spMk id="13" creationId="{34621222-2F18-48B0-82C7-971BEA522CB9}"/>
          </ac:spMkLst>
        </pc:spChg>
      </pc:sldChg>
      <pc:sldChg chg="del">
        <pc:chgData name="Birch, Nathan" userId="121fe646-a77a-4467-bdf7-9ebf402b5b1c" providerId="ADAL" clId="{8BDC9552-BDE4-42DF-94A2-F85F7430507B}" dt="2022-03-10T10:58:02.482" v="198" actId="2696"/>
        <pc:sldMkLst>
          <pc:docMk/>
          <pc:sldMk cId="3678492624" sldId="944"/>
        </pc:sldMkLst>
      </pc:sldChg>
      <pc:sldChg chg="del">
        <pc:chgData name="Birch, Nathan" userId="121fe646-a77a-4467-bdf7-9ebf402b5b1c" providerId="ADAL" clId="{8BDC9552-BDE4-42DF-94A2-F85F7430507B}" dt="2022-03-09T07:08:46.212" v="0" actId="2696"/>
        <pc:sldMkLst>
          <pc:docMk/>
          <pc:sldMk cId="3702102241" sldId="945"/>
        </pc:sldMkLst>
      </pc:sldChg>
      <pc:sldChg chg="modSp del mod">
        <pc:chgData name="Birch, Nathan" userId="121fe646-a77a-4467-bdf7-9ebf402b5b1c" providerId="ADAL" clId="{8BDC9552-BDE4-42DF-94A2-F85F7430507B}" dt="2022-03-10T12:12:17.008" v="199" actId="2696"/>
        <pc:sldMkLst>
          <pc:docMk/>
          <pc:sldMk cId="1925939379" sldId="946"/>
        </pc:sldMkLst>
        <pc:spChg chg="mod">
          <ac:chgData name="Birch, Nathan" userId="121fe646-a77a-4467-bdf7-9ebf402b5b1c" providerId="ADAL" clId="{8BDC9552-BDE4-42DF-94A2-F85F7430507B}" dt="2022-03-09T08:26:13.945" v="90" actId="113"/>
          <ac:spMkLst>
            <pc:docMk/>
            <pc:sldMk cId="1925939379" sldId="946"/>
            <ac:spMk id="2" creationId="{2B42C91A-136F-0846-B8A8-6577BC193368}"/>
          </ac:spMkLst>
        </pc:spChg>
      </pc:sldChg>
      <pc:sldChg chg="del">
        <pc:chgData name="Birch, Nathan" userId="121fe646-a77a-4467-bdf7-9ebf402b5b1c" providerId="ADAL" clId="{8BDC9552-BDE4-42DF-94A2-F85F7430507B}" dt="2022-03-09T19:16:12.104" v="97" actId="2696"/>
        <pc:sldMkLst>
          <pc:docMk/>
          <pc:sldMk cId="1332721226" sldId="948"/>
        </pc:sldMkLst>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_80000059_94FA2C9F.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_80000062_D6441CA4.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_8000006C_D7B0126.xlsx"/></Relationships>
</file>

<file path=ppt/charts/_rels/chart4.xml.rels><?xml version="1.0" encoding="UTF-8" standalone="yes"?>
<Relationships xmlns="http://schemas.openxmlformats.org/package/2006/relationships"><Relationship Id="rId3" Type="http://schemas.openxmlformats.org/officeDocument/2006/relationships/oleObject" Target="file:///C:\Users\334857\AppData\Local\Temp\Temp1_OECD_ICT_Harm_8Feb2022.zip\shintan_tan_NA_nonNA_bycountry.xls"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3"/>
    </mc:Choice>
    <mc:Fallback>
      <c:style val="3"/>
    </mc:Fallback>
  </mc:AlternateContent>
  <c:chart>
    <c:title>
      <c:tx>
        <c:rich>
          <a:bodyPr rot="0" spcFirstLastPara="1" vertOverflow="ellipsis" vert="horz" wrap="square" anchor="ctr" anchorCtr="1"/>
          <a:lstStyle/>
          <a:p>
            <a:pPr algn="l">
              <a:defRPr sz="1862" b="0" i="0" u="none" strike="noStrike" kern="1200" spc="0" baseline="0">
                <a:solidFill>
                  <a:schemeClr val="tx1">
                    <a:lumMod val="65000"/>
                    <a:lumOff val="35000"/>
                  </a:schemeClr>
                </a:solidFill>
                <a:latin typeface="+mn-lt"/>
                <a:ea typeface="+mn-ea"/>
                <a:cs typeface="+mn-cs"/>
              </a:defRPr>
            </a:pPr>
            <a:r>
              <a:rPr lang="en-US" sz="1400" b="1">
                <a:latin typeface="News Gothic" panose="02000503040000020004" pitchFamily="2" charset="0"/>
              </a:rPr>
              <a:t>WATER USE</a:t>
            </a:r>
            <a:r>
              <a:rPr lang="en-US" sz="1400" b="1" baseline="0">
                <a:latin typeface="News Gothic" panose="02000503040000020004" pitchFamily="2" charset="0"/>
              </a:rPr>
              <a:t> INENSITIES PRODUCTION </a:t>
            </a:r>
          </a:p>
          <a:p>
            <a:pPr algn="l">
              <a:defRPr/>
            </a:pPr>
            <a:r>
              <a:rPr lang="en-US" sz="1400" b="1" baseline="0">
                <a:latin typeface="News Gothic" panose="02000503040000020004" pitchFamily="2" charset="0"/>
              </a:rPr>
              <a:t>ACTIVITY BY VALUE ADDED</a:t>
            </a:r>
            <a:endParaRPr lang="en-US" sz="1400" b="1">
              <a:latin typeface="News Gothic" panose="02000503040000020004" pitchFamily="2" charset="0"/>
            </a:endParaRPr>
          </a:p>
        </c:rich>
      </c:tx>
      <c:layout>
        <c:manualLayout>
          <c:xMode val="edge"/>
          <c:yMode val="edge"/>
          <c:x val="4.71925853018373E-2"/>
          <c:y val="5.6250000000000001E-2"/>
        </c:manualLayout>
      </c:layout>
      <c:overlay val="0"/>
      <c:spPr>
        <a:noFill/>
        <a:ln>
          <a:noFill/>
        </a:ln>
        <a:effectLst/>
      </c:spPr>
      <c:txPr>
        <a:bodyPr rot="0" spcFirstLastPara="1" vertOverflow="ellipsis" vert="horz" wrap="square" anchor="ctr" anchorCtr="1"/>
        <a:lstStyle/>
        <a:p>
          <a:pPr algn="l">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5.1065538310952702E-2"/>
          <c:y val="0.34199765754554301"/>
          <c:w val="0.81388297287535005"/>
          <c:h val="0.55615802348415699"/>
        </c:manualLayout>
      </c:layout>
      <c:lineChart>
        <c:grouping val="standard"/>
        <c:varyColors val="0"/>
        <c:ser>
          <c:idx val="0"/>
          <c:order val="0"/>
          <c:tx>
            <c:strRef>
              <c:f>Sheet1!$B$1</c:f>
              <c:strCache>
                <c:ptCount val="1"/>
                <c:pt idx="0">
                  <c:v>Ground Water</c:v>
                </c:pt>
              </c:strCache>
            </c:strRef>
          </c:tx>
          <c:spPr>
            <a:ln w="28575" cap="rnd">
              <a:solidFill>
                <a:schemeClr val="accent1">
                  <a:lumMod val="50000"/>
                </a:schemeClr>
              </a:solidFill>
              <a:round/>
            </a:ln>
            <a:effectLst/>
          </c:spPr>
          <c:marker>
            <c:symbol val="none"/>
          </c:marker>
          <c:cat>
            <c:numRef>
              <c:f>Sheet1!$A$2:$A$9</c:f>
              <c:numCache>
                <c:formatCode>General</c:formatCode>
                <c:ptCount val="8"/>
                <c:pt idx="0">
                  <c:v>1975</c:v>
                </c:pt>
                <c:pt idx="1">
                  <c:v>1980</c:v>
                </c:pt>
                <c:pt idx="2">
                  <c:v>1985</c:v>
                </c:pt>
                <c:pt idx="3">
                  <c:v>1990</c:v>
                </c:pt>
                <c:pt idx="4">
                  <c:v>1995</c:v>
                </c:pt>
                <c:pt idx="5">
                  <c:v>2000</c:v>
                </c:pt>
                <c:pt idx="6">
                  <c:v>2005</c:v>
                </c:pt>
                <c:pt idx="7">
                  <c:v>2010</c:v>
                </c:pt>
              </c:numCache>
            </c:numRef>
          </c:cat>
          <c:val>
            <c:numRef>
              <c:f>Sheet1!$B$2:$B$9</c:f>
              <c:numCache>
                <c:formatCode>General</c:formatCode>
                <c:ptCount val="8"/>
                <c:pt idx="0">
                  <c:v>20</c:v>
                </c:pt>
                <c:pt idx="1">
                  <c:v>18</c:v>
                </c:pt>
                <c:pt idx="2">
                  <c:v>19</c:v>
                </c:pt>
                <c:pt idx="3">
                  <c:v>16</c:v>
                </c:pt>
                <c:pt idx="4">
                  <c:v>14</c:v>
                </c:pt>
                <c:pt idx="5">
                  <c:v>11</c:v>
                </c:pt>
                <c:pt idx="6">
                  <c:v>5</c:v>
                </c:pt>
                <c:pt idx="7">
                  <c:v>6</c:v>
                </c:pt>
              </c:numCache>
            </c:numRef>
          </c:val>
          <c:smooth val="0"/>
          <c:extLst>
            <c:ext xmlns:c16="http://schemas.microsoft.com/office/drawing/2014/chart" uri="{C3380CC4-5D6E-409C-BE32-E72D297353CC}">
              <c16:uniqueId val="{00000000-732B-433B-A295-174390514A4A}"/>
            </c:ext>
          </c:extLst>
        </c:ser>
        <c:ser>
          <c:idx val="1"/>
          <c:order val="1"/>
          <c:tx>
            <c:strRef>
              <c:f>Sheet1!$C$1</c:f>
              <c:strCache>
                <c:ptCount val="1"/>
                <c:pt idx="0">
                  <c:v>Tap Water</c:v>
                </c:pt>
              </c:strCache>
            </c:strRef>
          </c:tx>
          <c:spPr>
            <a:ln w="28575" cap="rnd">
              <a:solidFill>
                <a:schemeClr val="accent1"/>
              </a:solidFill>
              <a:prstDash val="sysDash"/>
              <a:round/>
            </a:ln>
            <a:effectLst/>
          </c:spPr>
          <c:marker>
            <c:symbol val="none"/>
          </c:marker>
          <c:cat>
            <c:numRef>
              <c:f>Sheet1!$A$2:$A$9</c:f>
              <c:numCache>
                <c:formatCode>General</c:formatCode>
                <c:ptCount val="8"/>
                <c:pt idx="0">
                  <c:v>1975</c:v>
                </c:pt>
                <c:pt idx="1">
                  <c:v>1980</c:v>
                </c:pt>
                <c:pt idx="2">
                  <c:v>1985</c:v>
                </c:pt>
                <c:pt idx="3">
                  <c:v>1990</c:v>
                </c:pt>
                <c:pt idx="4">
                  <c:v>1995</c:v>
                </c:pt>
                <c:pt idx="5">
                  <c:v>2000</c:v>
                </c:pt>
                <c:pt idx="6">
                  <c:v>2005</c:v>
                </c:pt>
                <c:pt idx="7">
                  <c:v>2010</c:v>
                </c:pt>
              </c:numCache>
            </c:numRef>
          </c:cat>
          <c:val>
            <c:numRef>
              <c:f>Sheet1!$C$2:$C$9</c:f>
              <c:numCache>
                <c:formatCode>General</c:formatCode>
                <c:ptCount val="8"/>
                <c:pt idx="0">
                  <c:v>20</c:v>
                </c:pt>
                <c:pt idx="1">
                  <c:v>16</c:v>
                </c:pt>
                <c:pt idx="2">
                  <c:v>16.399999999999999</c:v>
                </c:pt>
                <c:pt idx="3">
                  <c:v>16</c:v>
                </c:pt>
                <c:pt idx="4">
                  <c:v>12</c:v>
                </c:pt>
                <c:pt idx="5">
                  <c:v>4</c:v>
                </c:pt>
                <c:pt idx="6">
                  <c:v>6</c:v>
                </c:pt>
                <c:pt idx="7">
                  <c:v>5</c:v>
                </c:pt>
              </c:numCache>
            </c:numRef>
          </c:val>
          <c:smooth val="0"/>
          <c:extLst>
            <c:ext xmlns:c16="http://schemas.microsoft.com/office/drawing/2014/chart" uri="{C3380CC4-5D6E-409C-BE32-E72D297353CC}">
              <c16:uniqueId val="{00000001-732B-433B-A295-174390514A4A}"/>
            </c:ext>
          </c:extLst>
        </c:ser>
        <c:ser>
          <c:idx val="2"/>
          <c:order val="2"/>
          <c:tx>
            <c:strRef>
              <c:f>Sheet1!$D$1</c:f>
              <c:strCache>
                <c:ptCount val="1"/>
                <c:pt idx="0">
                  <c:v>Surface Water</c:v>
                </c:pt>
              </c:strCache>
            </c:strRef>
          </c:tx>
          <c:spPr>
            <a:ln w="28575" cap="rnd">
              <a:solidFill>
                <a:schemeClr val="accent1">
                  <a:tint val="65000"/>
                </a:schemeClr>
              </a:solidFill>
              <a:round/>
            </a:ln>
            <a:effectLst/>
          </c:spPr>
          <c:marker>
            <c:symbol val="none"/>
          </c:marker>
          <c:cat>
            <c:numRef>
              <c:f>Sheet1!$A$2:$A$9</c:f>
              <c:numCache>
                <c:formatCode>General</c:formatCode>
                <c:ptCount val="8"/>
                <c:pt idx="0">
                  <c:v>1975</c:v>
                </c:pt>
                <c:pt idx="1">
                  <c:v>1980</c:v>
                </c:pt>
                <c:pt idx="2">
                  <c:v>1985</c:v>
                </c:pt>
                <c:pt idx="3">
                  <c:v>1990</c:v>
                </c:pt>
                <c:pt idx="4">
                  <c:v>1995</c:v>
                </c:pt>
                <c:pt idx="5">
                  <c:v>2000</c:v>
                </c:pt>
                <c:pt idx="6">
                  <c:v>2005</c:v>
                </c:pt>
                <c:pt idx="7">
                  <c:v>2010</c:v>
                </c:pt>
              </c:numCache>
            </c:numRef>
          </c:cat>
          <c:val>
            <c:numRef>
              <c:f>Sheet1!$D$2:$D$9</c:f>
              <c:numCache>
                <c:formatCode>General</c:formatCode>
                <c:ptCount val="8"/>
                <c:pt idx="0">
                  <c:v>20</c:v>
                </c:pt>
                <c:pt idx="1">
                  <c:v>15</c:v>
                </c:pt>
                <c:pt idx="2">
                  <c:v>14.7</c:v>
                </c:pt>
                <c:pt idx="3">
                  <c:v>15.2</c:v>
                </c:pt>
                <c:pt idx="4">
                  <c:v>14</c:v>
                </c:pt>
                <c:pt idx="5">
                  <c:v>8</c:v>
                </c:pt>
                <c:pt idx="6">
                  <c:v>7</c:v>
                </c:pt>
                <c:pt idx="7">
                  <c:v>6</c:v>
                </c:pt>
              </c:numCache>
            </c:numRef>
          </c:val>
          <c:smooth val="0"/>
          <c:extLst>
            <c:ext xmlns:c16="http://schemas.microsoft.com/office/drawing/2014/chart" uri="{C3380CC4-5D6E-409C-BE32-E72D297353CC}">
              <c16:uniqueId val="{00000002-732B-433B-A295-174390514A4A}"/>
            </c:ext>
          </c:extLst>
        </c:ser>
        <c:dLbls>
          <c:showLegendKey val="0"/>
          <c:showVal val="0"/>
          <c:showCatName val="0"/>
          <c:showSerName val="0"/>
          <c:showPercent val="0"/>
          <c:showBubbleSize val="0"/>
        </c:dLbls>
        <c:smooth val="0"/>
        <c:axId val="41540224"/>
        <c:axId val="41546112"/>
      </c:lineChart>
      <c:catAx>
        <c:axId val="4154022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41546112"/>
        <c:crosses val="autoZero"/>
        <c:auto val="1"/>
        <c:lblAlgn val="ctr"/>
        <c:lblOffset val="100"/>
        <c:noMultiLvlLbl val="0"/>
      </c:catAx>
      <c:valAx>
        <c:axId val="41546112"/>
        <c:scaling>
          <c:orientation val="minMax"/>
        </c:scaling>
        <c:delete val="0"/>
        <c:axPos val="l"/>
        <c:majorGridlines>
          <c:spPr>
            <a:ln w="9525" cap="flat" cmpd="sng" algn="ctr">
              <a:noFill/>
              <a:round/>
            </a:ln>
            <a:effectLst/>
          </c:spPr>
        </c:majorGridlines>
        <c:numFmt formatCode="\20" sourceLinked="0"/>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41540224"/>
        <c:crosses val="autoZero"/>
        <c:crossBetween val="between"/>
      </c:valAx>
      <c:spPr>
        <a:noFill/>
        <a:ln>
          <a:noFill/>
        </a:ln>
        <a:effectLst/>
      </c:spPr>
    </c:plotArea>
    <c:legend>
      <c:legendPos val="tr"/>
      <c:layout>
        <c:manualLayout>
          <c:xMode val="edge"/>
          <c:yMode val="edge"/>
          <c:x val="0.67582174954534102"/>
          <c:y val="0.15578125000000001"/>
          <c:w val="0.22494294012621499"/>
          <c:h val="0.21149720870428501"/>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3"/>
    </mc:Choice>
    <mc:Fallback>
      <c:style val="3"/>
    </mc:Fallback>
  </mc:AlternateContent>
  <c:chart>
    <c:title>
      <c:tx>
        <c:rich>
          <a:bodyPr rot="0" spcFirstLastPara="1" vertOverflow="ellipsis" vert="horz" wrap="square" anchor="ctr" anchorCtr="1"/>
          <a:lstStyle/>
          <a:p>
            <a:pPr algn="l">
              <a:defRPr sz="1862" b="0" i="0" u="none" strike="noStrike" kern="1200" spc="0" baseline="0">
                <a:solidFill>
                  <a:schemeClr val="tx1">
                    <a:lumMod val="65000"/>
                    <a:lumOff val="35000"/>
                  </a:schemeClr>
                </a:solidFill>
                <a:latin typeface="+mn-lt"/>
                <a:ea typeface="+mn-ea"/>
                <a:cs typeface="+mn-cs"/>
              </a:defRPr>
            </a:pPr>
            <a:r>
              <a:rPr lang="en-US" sz="1400" b="1">
                <a:latin typeface="News Gothic" panose="02000503040000020004" pitchFamily="2" charset="0"/>
              </a:rPr>
              <a:t>WATER USE</a:t>
            </a:r>
            <a:r>
              <a:rPr lang="en-US" sz="1400" b="1" baseline="0">
                <a:latin typeface="News Gothic" panose="02000503040000020004" pitchFamily="2" charset="0"/>
              </a:rPr>
              <a:t> INENSITIES PRODUCTION </a:t>
            </a:r>
          </a:p>
          <a:p>
            <a:pPr algn="l">
              <a:defRPr sz="1862" b="0" i="0" u="none" strike="noStrike" kern="1200" spc="0" baseline="0">
                <a:solidFill>
                  <a:schemeClr val="tx1">
                    <a:lumMod val="65000"/>
                    <a:lumOff val="35000"/>
                  </a:schemeClr>
                </a:solidFill>
                <a:latin typeface="+mn-lt"/>
                <a:ea typeface="+mn-ea"/>
                <a:cs typeface="+mn-cs"/>
              </a:defRPr>
            </a:pPr>
            <a:r>
              <a:rPr lang="en-US" sz="1400" b="1" baseline="0">
                <a:latin typeface="News Gothic" panose="02000503040000020004" pitchFamily="2" charset="0"/>
              </a:rPr>
              <a:t>ACTIVITY BY VALUE ADDED</a:t>
            </a:r>
            <a:endParaRPr lang="en-US" sz="1400" b="1">
              <a:latin typeface="News Gothic" panose="02000503040000020004" pitchFamily="2" charset="0"/>
            </a:endParaRPr>
          </a:p>
        </c:rich>
      </c:tx>
      <c:layout>
        <c:manualLayout>
          <c:xMode val="edge"/>
          <c:yMode val="edge"/>
          <c:x val="4.71925853018373E-2"/>
          <c:y val="5.6250000000000001E-2"/>
        </c:manualLayout>
      </c:layout>
      <c:overlay val="0"/>
      <c:spPr>
        <a:noFill/>
        <a:ln>
          <a:noFill/>
        </a:ln>
        <a:effectLst/>
      </c:spPr>
    </c:title>
    <c:autoTitleDeleted val="0"/>
    <c:plotArea>
      <c:layout>
        <c:manualLayout>
          <c:layoutTarget val="inner"/>
          <c:xMode val="edge"/>
          <c:yMode val="edge"/>
          <c:x val="5.1065538310952702E-2"/>
          <c:y val="0.34199765754554301"/>
          <c:w val="0.81388297287535005"/>
          <c:h val="0.55615802348415699"/>
        </c:manualLayout>
      </c:layout>
      <c:lineChart>
        <c:grouping val="standard"/>
        <c:varyColors val="0"/>
        <c:ser>
          <c:idx val="0"/>
          <c:order val="0"/>
          <c:tx>
            <c:strRef>
              <c:f>Sheet1!$B$1</c:f>
              <c:strCache>
                <c:ptCount val="1"/>
                <c:pt idx="0">
                  <c:v>Ground Water</c:v>
                </c:pt>
              </c:strCache>
            </c:strRef>
          </c:tx>
          <c:spPr>
            <a:ln w="28575" cap="rnd">
              <a:solidFill>
                <a:schemeClr val="accent1">
                  <a:lumMod val="50000"/>
                </a:schemeClr>
              </a:solidFill>
              <a:round/>
            </a:ln>
            <a:effectLst/>
          </c:spPr>
          <c:marker>
            <c:symbol val="none"/>
          </c:marker>
          <c:cat>
            <c:numRef>
              <c:f>Sheet1!$A$2:$A$9</c:f>
              <c:numCache>
                <c:formatCode>General</c:formatCode>
                <c:ptCount val="8"/>
                <c:pt idx="0">
                  <c:v>1975</c:v>
                </c:pt>
                <c:pt idx="1">
                  <c:v>1980</c:v>
                </c:pt>
                <c:pt idx="2">
                  <c:v>1985</c:v>
                </c:pt>
                <c:pt idx="3">
                  <c:v>1990</c:v>
                </c:pt>
                <c:pt idx="4">
                  <c:v>1995</c:v>
                </c:pt>
                <c:pt idx="5">
                  <c:v>2000</c:v>
                </c:pt>
                <c:pt idx="6">
                  <c:v>2005</c:v>
                </c:pt>
                <c:pt idx="7">
                  <c:v>2010</c:v>
                </c:pt>
              </c:numCache>
            </c:numRef>
          </c:cat>
          <c:val>
            <c:numRef>
              <c:f>Sheet1!$B$2:$B$9</c:f>
              <c:numCache>
                <c:formatCode>General</c:formatCode>
                <c:ptCount val="8"/>
                <c:pt idx="0">
                  <c:v>20</c:v>
                </c:pt>
                <c:pt idx="1">
                  <c:v>18</c:v>
                </c:pt>
                <c:pt idx="2">
                  <c:v>19</c:v>
                </c:pt>
                <c:pt idx="3">
                  <c:v>16</c:v>
                </c:pt>
                <c:pt idx="4">
                  <c:v>14</c:v>
                </c:pt>
                <c:pt idx="5">
                  <c:v>11</c:v>
                </c:pt>
                <c:pt idx="6">
                  <c:v>5</c:v>
                </c:pt>
                <c:pt idx="7">
                  <c:v>6</c:v>
                </c:pt>
              </c:numCache>
            </c:numRef>
          </c:val>
          <c:smooth val="0"/>
          <c:extLst>
            <c:ext xmlns:c16="http://schemas.microsoft.com/office/drawing/2014/chart" uri="{C3380CC4-5D6E-409C-BE32-E72D297353CC}">
              <c16:uniqueId val="{00000000-1491-44AC-9E0D-2185F3F229A9}"/>
            </c:ext>
          </c:extLst>
        </c:ser>
        <c:ser>
          <c:idx val="1"/>
          <c:order val="1"/>
          <c:tx>
            <c:strRef>
              <c:f>Sheet1!$C$1</c:f>
              <c:strCache>
                <c:ptCount val="1"/>
                <c:pt idx="0">
                  <c:v>Tap Water</c:v>
                </c:pt>
              </c:strCache>
            </c:strRef>
          </c:tx>
          <c:spPr>
            <a:ln w="28575" cap="rnd">
              <a:solidFill>
                <a:schemeClr val="accent1"/>
              </a:solidFill>
              <a:prstDash val="sysDash"/>
              <a:round/>
            </a:ln>
            <a:effectLst/>
          </c:spPr>
          <c:marker>
            <c:symbol val="none"/>
          </c:marker>
          <c:cat>
            <c:numRef>
              <c:f>Sheet1!$A$2:$A$9</c:f>
              <c:numCache>
                <c:formatCode>General</c:formatCode>
                <c:ptCount val="8"/>
                <c:pt idx="0">
                  <c:v>1975</c:v>
                </c:pt>
                <c:pt idx="1">
                  <c:v>1980</c:v>
                </c:pt>
                <c:pt idx="2">
                  <c:v>1985</c:v>
                </c:pt>
                <c:pt idx="3">
                  <c:v>1990</c:v>
                </c:pt>
                <c:pt idx="4">
                  <c:v>1995</c:v>
                </c:pt>
                <c:pt idx="5">
                  <c:v>2000</c:v>
                </c:pt>
                <c:pt idx="6">
                  <c:v>2005</c:v>
                </c:pt>
                <c:pt idx="7">
                  <c:v>2010</c:v>
                </c:pt>
              </c:numCache>
            </c:numRef>
          </c:cat>
          <c:val>
            <c:numRef>
              <c:f>Sheet1!$C$2:$C$9</c:f>
              <c:numCache>
                <c:formatCode>General</c:formatCode>
                <c:ptCount val="8"/>
                <c:pt idx="0">
                  <c:v>20</c:v>
                </c:pt>
                <c:pt idx="1">
                  <c:v>16</c:v>
                </c:pt>
                <c:pt idx="2">
                  <c:v>16.399999999999999</c:v>
                </c:pt>
                <c:pt idx="3">
                  <c:v>16</c:v>
                </c:pt>
                <c:pt idx="4">
                  <c:v>12</c:v>
                </c:pt>
                <c:pt idx="5">
                  <c:v>4</c:v>
                </c:pt>
                <c:pt idx="6">
                  <c:v>6</c:v>
                </c:pt>
                <c:pt idx="7">
                  <c:v>5</c:v>
                </c:pt>
              </c:numCache>
            </c:numRef>
          </c:val>
          <c:smooth val="0"/>
          <c:extLst>
            <c:ext xmlns:c16="http://schemas.microsoft.com/office/drawing/2014/chart" uri="{C3380CC4-5D6E-409C-BE32-E72D297353CC}">
              <c16:uniqueId val="{00000001-1491-44AC-9E0D-2185F3F229A9}"/>
            </c:ext>
          </c:extLst>
        </c:ser>
        <c:ser>
          <c:idx val="2"/>
          <c:order val="2"/>
          <c:tx>
            <c:strRef>
              <c:f>Sheet1!$D$1</c:f>
              <c:strCache>
                <c:ptCount val="1"/>
                <c:pt idx="0">
                  <c:v>Surface Water</c:v>
                </c:pt>
              </c:strCache>
            </c:strRef>
          </c:tx>
          <c:spPr>
            <a:ln w="28575" cap="rnd">
              <a:solidFill>
                <a:schemeClr val="accent1">
                  <a:tint val="65000"/>
                </a:schemeClr>
              </a:solidFill>
              <a:round/>
            </a:ln>
            <a:effectLst/>
          </c:spPr>
          <c:marker>
            <c:symbol val="none"/>
          </c:marker>
          <c:cat>
            <c:numRef>
              <c:f>Sheet1!$A$2:$A$9</c:f>
              <c:numCache>
                <c:formatCode>General</c:formatCode>
                <c:ptCount val="8"/>
                <c:pt idx="0">
                  <c:v>1975</c:v>
                </c:pt>
                <c:pt idx="1">
                  <c:v>1980</c:v>
                </c:pt>
                <c:pt idx="2">
                  <c:v>1985</c:v>
                </c:pt>
                <c:pt idx="3">
                  <c:v>1990</c:v>
                </c:pt>
                <c:pt idx="4">
                  <c:v>1995</c:v>
                </c:pt>
                <c:pt idx="5">
                  <c:v>2000</c:v>
                </c:pt>
                <c:pt idx="6">
                  <c:v>2005</c:v>
                </c:pt>
                <c:pt idx="7">
                  <c:v>2010</c:v>
                </c:pt>
              </c:numCache>
            </c:numRef>
          </c:cat>
          <c:val>
            <c:numRef>
              <c:f>Sheet1!$D$2:$D$9</c:f>
              <c:numCache>
                <c:formatCode>General</c:formatCode>
                <c:ptCount val="8"/>
                <c:pt idx="0">
                  <c:v>20</c:v>
                </c:pt>
                <c:pt idx="1">
                  <c:v>15</c:v>
                </c:pt>
                <c:pt idx="2">
                  <c:v>14.7</c:v>
                </c:pt>
                <c:pt idx="3">
                  <c:v>15.2</c:v>
                </c:pt>
                <c:pt idx="4">
                  <c:v>14</c:v>
                </c:pt>
                <c:pt idx="5">
                  <c:v>8</c:v>
                </c:pt>
                <c:pt idx="6">
                  <c:v>7</c:v>
                </c:pt>
                <c:pt idx="7">
                  <c:v>6</c:v>
                </c:pt>
              </c:numCache>
            </c:numRef>
          </c:val>
          <c:smooth val="0"/>
          <c:extLst>
            <c:ext xmlns:c16="http://schemas.microsoft.com/office/drawing/2014/chart" uri="{C3380CC4-5D6E-409C-BE32-E72D297353CC}">
              <c16:uniqueId val="{00000002-1491-44AC-9E0D-2185F3F229A9}"/>
            </c:ext>
          </c:extLst>
        </c:ser>
        <c:dLbls>
          <c:showLegendKey val="0"/>
          <c:showVal val="0"/>
          <c:showCatName val="0"/>
          <c:showSerName val="0"/>
          <c:showPercent val="0"/>
          <c:showBubbleSize val="0"/>
        </c:dLbls>
        <c:smooth val="0"/>
        <c:axId val="392090064"/>
        <c:axId val="392086928"/>
      </c:lineChart>
      <c:catAx>
        <c:axId val="39209006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92086928"/>
        <c:crosses val="autoZero"/>
        <c:auto val="1"/>
        <c:lblAlgn val="ctr"/>
        <c:lblOffset val="100"/>
        <c:noMultiLvlLbl val="0"/>
      </c:catAx>
      <c:valAx>
        <c:axId val="392086928"/>
        <c:scaling>
          <c:orientation val="minMax"/>
        </c:scaling>
        <c:delete val="0"/>
        <c:axPos val="l"/>
        <c:majorGridlines>
          <c:spPr>
            <a:ln w="9525" cap="flat" cmpd="sng" algn="ctr">
              <a:noFill/>
              <a:round/>
            </a:ln>
            <a:effectLst/>
          </c:spPr>
        </c:majorGridlines>
        <c:numFmt formatCode="\20" sourceLinked="0"/>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92090064"/>
        <c:crosses val="autoZero"/>
        <c:crossBetween val="between"/>
      </c:valAx>
      <c:spPr>
        <a:noFill/>
        <a:ln>
          <a:noFill/>
        </a:ln>
        <a:effectLst/>
      </c:spPr>
    </c:plotArea>
    <c:legend>
      <c:legendPos val="tr"/>
      <c:layout>
        <c:manualLayout>
          <c:xMode val="edge"/>
          <c:yMode val="edge"/>
          <c:x val="0.67582174954534102"/>
          <c:y val="0.15578125000000001"/>
          <c:w val="0.22494294012621499"/>
          <c:h val="0.21149720870428501"/>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3"/>
    </mc:Choice>
    <mc:Fallback>
      <c:style val="3"/>
    </mc:Fallback>
  </mc:AlternateContent>
  <c:chart>
    <c:title>
      <c:tx>
        <c:rich>
          <a:bodyPr rot="0" spcFirstLastPara="1" vertOverflow="ellipsis" vert="horz" wrap="square" anchor="ctr" anchorCtr="1"/>
          <a:lstStyle/>
          <a:p>
            <a:pPr algn="l">
              <a:defRPr sz="1862" b="0" i="0" u="none" strike="noStrike" kern="1200" spc="0" baseline="0">
                <a:solidFill>
                  <a:schemeClr val="tx1">
                    <a:lumMod val="65000"/>
                    <a:lumOff val="35000"/>
                  </a:schemeClr>
                </a:solidFill>
                <a:latin typeface="+mn-lt"/>
                <a:ea typeface="+mn-ea"/>
                <a:cs typeface="+mn-cs"/>
              </a:defRPr>
            </a:pPr>
            <a:r>
              <a:rPr lang="en-US" sz="1400" b="1">
                <a:latin typeface="News Gothic" panose="02000503040000020004" pitchFamily="2" charset="0"/>
              </a:rPr>
              <a:t>WATER USE</a:t>
            </a:r>
            <a:r>
              <a:rPr lang="en-US" sz="1400" b="1" baseline="0">
                <a:latin typeface="News Gothic" panose="02000503040000020004" pitchFamily="2" charset="0"/>
              </a:rPr>
              <a:t> INENSITIES PRODUCTION </a:t>
            </a:r>
          </a:p>
          <a:p>
            <a:pPr algn="l">
              <a:defRPr sz="1862" b="0" i="0" u="none" strike="noStrike" kern="1200" spc="0" baseline="0">
                <a:solidFill>
                  <a:schemeClr val="tx1">
                    <a:lumMod val="65000"/>
                    <a:lumOff val="35000"/>
                  </a:schemeClr>
                </a:solidFill>
                <a:latin typeface="+mn-lt"/>
                <a:ea typeface="+mn-ea"/>
                <a:cs typeface="+mn-cs"/>
              </a:defRPr>
            </a:pPr>
            <a:r>
              <a:rPr lang="en-US" sz="1400" b="1" baseline="0">
                <a:latin typeface="News Gothic" panose="02000503040000020004" pitchFamily="2" charset="0"/>
              </a:rPr>
              <a:t>ACTIVITY BY VALUE ADDED</a:t>
            </a:r>
            <a:endParaRPr lang="en-US" sz="1400" b="1">
              <a:latin typeface="News Gothic" panose="02000503040000020004" pitchFamily="2" charset="0"/>
            </a:endParaRPr>
          </a:p>
        </c:rich>
      </c:tx>
      <c:layout>
        <c:manualLayout>
          <c:xMode val="edge"/>
          <c:yMode val="edge"/>
          <c:x val="4.71925853018373E-2"/>
          <c:y val="5.6250000000000001E-2"/>
        </c:manualLayout>
      </c:layout>
      <c:overlay val="0"/>
      <c:spPr>
        <a:noFill/>
        <a:ln>
          <a:noFill/>
        </a:ln>
        <a:effectLst/>
      </c:spPr>
    </c:title>
    <c:autoTitleDeleted val="0"/>
    <c:plotArea>
      <c:layout>
        <c:manualLayout>
          <c:layoutTarget val="inner"/>
          <c:xMode val="edge"/>
          <c:yMode val="edge"/>
          <c:x val="5.1065538310952702E-2"/>
          <c:y val="0.34199765754554301"/>
          <c:w val="0.81388297287535005"/>
          <c:h val="0.55615802348415699"/>
        </c:manualLayout>
      </c:layout>
      <c:lineChart>
        <c:grouping val="standard"/>
        <c:varyColors val="0"/>
        <c:ser>
          <c:idx val="0"/>
          <c:order val="0"/>
          <c:tx>
            <c:strRef>
              <c:f>Sheet1!$B$1</c:f>
              <c:strCache>
                <c:ptCount val="1"/>
                <c:pt idx="0">
                  <c:v>Ground Water</c:v>
                </c:pt>
              </c:strCache>
            </c:strRef>
          </c:tx>
          <c:spPr>
            <a:ln w="28575" cap="rnd">
              <a:solidFill>
                <a:schemeClr val="accent1">
                  <a:lumMod val="50000"/>
                </a:schemeClr>
              </a:solidFill>
              <a:round/>
            </a:ln>
            <a:effectLst/>
          </c:spPr>
          <c:marker>
            <c:symbol val="none"/>
          </c:marker>
          <c:cat>
            <c:numRef>
              <c:f>Sheet1!$A$2:$A$9</c:f>
              <c:numCache>
                <c:formatCode>General</c:formatCode>
                <c:ptCount val="8"/>
                <c:pt idx="0">
                  <c:v>1975</c:v>
                </c:pt>
                <c:pt idx="1">
                  <c:v>1980</c:v>
                </c:pt>
                <c:pt idx="2">
                  <c:v>1985</c:v>
                </c:pt>
                <c:pt idx="3">
                  <c:v>1990</c:v>
                </c:pt>
                <c:pt idx="4">
                  <c:v>1995</c:v>
                </c:pt>
                <c:pt idx="5">
                  <c:v>2000</c:v>
                </c:pt>
                <c:pt idx="6">
                  <c:v>2005</c:v>
                </c:pt>
                <c:pt idx="7">
                  <c:v>2010</c:v>
                </c:pt>
              </c:numCache>
            </c:numRef>
          </c:cat>
          <c:val>
            <c:numRef>
              <c:f>Sheet1!$B$2:$B$9</c:f>
              <c:numCache>
                <c:formatCode>General</c:formatCode>
                <c:ptCount val="8"/>
                <c:pt idx="0">
                  <c:v>20</c:v>
                </c:pt>
                <c:pt idx="1">
                  <c:v>18</c:v>
                </c:pt>
                <c:pt idx="2">
                  <c:v>19</c:v>
                </c:pt>
                <c:pt idx="3">
                  <c:v>16</c:v>
                </c:pt>
                <c:pt idx="4">
                  <c:v>14</c:v>
                </c:pt>
                <c:pt idx="5">
                  <c:v>11</c:v>
                </c:pt>
                <c:pt idx="6">
                  <c:v>5</c:v>
                </c:pt>
                <c:pt idx="7">
                  <c:v>6</c:v>
                </c:pt>
              </c:numCache>
            </c:numRef>
          </c:val>
          <c:smooth val="0"/>
          <c:extLst>
            <c:ext xmlns:c16="http://schemas.microsoft.com/office/drawing/2014/chart" uri="{C3380CC4-5D6E-409C-BE32-E72D297353CC}">
              <c16:uniqueId val="{00000000-695C-4ACC-BE03-632877C46B62}"/>
            </c:ext>
          </c:extLst>
        </c:ser>
        <c:ser>
          <c:idx val="1"/>
          <c:order val="1"/>
          <c:tx>
            <c:strRef>
              <c:f>Sheet1!$C$1</c:f>
              <c:strCache>
                <c:ptCount val="1"/>
                <c:pt idx="0">
                  <c:v>Tap Water</c:v>
                </c:pt>
              </c:strCache>
            </c:strRef>
          </c:tx>
          <c:spPr>
            <a:ln w="28575" cap="rnd">
              <a:solidFill>
                <a:schemeClr val="accent1"/>
              </a:solidFill>
              <a:prstDash val="sysDash"/>
              <a:round/>
            </a:ln>
            <a:effectLst/>
          </c:spPr>
          <c:marker>
            <c:symbol val="none"/>
          </c:marker>
          <c:cat>
            <c:numRef>
              <c:f>Sheet1!$A$2:$A$9</c:f>
              <c:numCache>
                <c:formatCode>General</c:formatCode>
                <c:ptCount val="8"/>
                <c:pt idx="0">
                  <c:v>1975</c:v>
                </c:pt>
                <c:pt idx="1">
                  <c:v>1980</c:v>
                </c:pt>
                <c:pt idx="2">
                  <c:v>1985</c:v>
                </c:pt>
                <c:pt idx="3">
                  <c:v>1990</c:v>
                </c:pt>
                <c:pt idx="4">
                  <c:v>1995</c:v>
                </c:pt>
                <c:pt idx="5">
                  <c:v>2000</c:v>
                </c:pt>
                <c:pt idx="6">
                  <c:v>2005</c:v>
                </c:pt>
                <c:pt idx="7">
                  <c:v>2010</c:v>
                </c:pt>
              </c:numCache>
            </c:numRef>
          </c:cat>
          <c:val>
            <c:numRef>
              <c:f>Sheet1!$C$2:$C$9</c:f>
              <c:numCache>
                <c:formatCode>General</c:formatCode>
                <c:ptCount val="8"/>
                <c:pt idx="0">
                  <c:v>20</c:v>
                </c:pt>
                <c:pt idx="1">
                  <c:v>16</c:v>
                </c:pt>
                <c:pt idx="2">
                  <c:v>16.399999999999999</c:v>
                </c:pt>
                <c:pt idx="3">
                  <c:v>16</c:v>
                </c:pt>
                <c:pt idx="4">
                  <c:v>12</c:v>
                </c:pt>
                <c:pt idx="5">
                  <c:v>4</c:v>
                </c:pt>
                <c:pt idx="6">
                  <c:v>6</c:v>
                </c:pt>
                <c:pt idx="7">
                  <c:v>5</c:v>
                </c:pt>
              </c:numCache>
            </c:numRef>
          </c:val>
          <c:smooth val="0"/>
          <c:extLst>
            <c:ext xmlns:c16="http://schemas.microsoft.com/office/drawing/2014/chart" uri="{C3380CC4-5D6E-409C-BE32-E72D297353CC}">
              <c16:uniqueId val="{00000001-695C-4ACC-BE03-632877C46B62}"/>
            </c:ext>
          </c:extLst>
        </c:ser>
        <c:ser>
          <c:idx val="2"/>
          <c:order val="2"/>
          <c:tx>
            <c:strRef>
              <c:f>Sheet1!$D$1</c:f>
              <c:strCache>
                <c:ptCount val="1"/>
                <c:pt idx="0">
                  <c:v>Surface Water</c:v>
                </c:pt>
              </c:strCache>
            </c:strRef>
          </c:tx>
          <c:spPr>
            <a:ln w="28575" cap="rnd">
              <a:solidFill>
                <a:schemeClr val="accent1">
                  <a:tint val="65000"/>
                </a:schemeClr>
              </a:solidFill>
              <a:round/>
            </a:ln>
            <a:effectLst/>
          </c:spPr>
          <c:marker>
            <c:symbol val="none"/>
          </c:marker>
          <c:cat>
            <c:numRef>
              <c:f>Sheet1!$A$2:$A$9</c:f>
              <c:numCache>
                <c:formatCode>General</c:formatCode>
                <c:ptCount val="8"/>
                <c:pt idx="0">
                  <c:v>1975</c:v>
                </c:pt>
                <c:pt idx="1">
                  <c:v>1980</c:v>
                </c:pt>
                <c:pt idx="2">
                  <c:v>1985</c:v>
                </c:pt>
                <c:pt idx="3">
                  <c:v>1990</c:v>
                </c:pt>
                <c:pt idx="4">
                  <c:v>1995</c:v>
                </c:pt>
                <c:pt idx="5">
                  <c:v>2000</c:v>
                </c:pt>
                <c:pt idx="6">
                  <c:v>2005</c:v>
                </c:pt>
                <c:pt idx="7">
                  <c:v>2010</c:v>
                </c:pt>
              </c:numCache>
            </c:numRef>
          </c:cat>
          <c:val>
            <c:numRef>
              <c:f>Sheet1!$D$2:$D$9</c:f>
              <c:numCache>
                <c:formatCode>General</c:formatCode>
                <c:ptCount val="8"/>
                <c:pt idx="0">
                  <c:v>20</c:v>
                </c:pt>
                <c:pt idx="1">
                  <c:v>15</c:v>
                </c:pt>
                <c:pt idx="2">
                  <c:v>14.7</c:v>
                </c:pt>
                <c:pt idx="3">
                  <c:v>15.2</c:v>
                </c:pt>
                <c:pt idx="4">
                  <c:v>14</c:v>
                </c:pt>
                <c:pt idx="5">
                  <c:v>8</c:v>
                </c:pt>
                <c:pt idx="6">
                  <c:v>7</c:v>
                </c:pt>
                <c:pt idx="7">
                  <c:v>6</c:v>
                </c:pt>
              </c:numCache>
            </c:numRef>
          </c:val>
          <c:smooth val="0"/>
          <c:extLst>
            <c:ext xmlns:c16="http://schemas.microsoft.com/office/drawing/2014/chart" uri="{C3380CC4-5D6E-409C-BE32-E72D297353CC}">
              <c16:uniqueId val="{00000002-695C-4ACC-BE03-632877C46B62}"/>
            </c:ext>
          </c:extLst>
        </c:ser>
        <c:dLbls>
          <c:showLegendKey val="0"/>
          <c:showVal val="0"/>
          <c:showCatName val="0"/>
          <c:showSerName val="0"/>
          <c:showPercent val="0"/>
          <c:showBubbleSize val="0"/>
        </c:dLbls>
        <c:smooth val="0"/>
        <c:axId val="193463424"/>
        <c:axId val="193464960"/>
      </c:lineChart>
      <c:catAx>
        <c:axId val="19346342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93464960"/>
        <c:crosses val="autoZero"/>
        <c:auto val="1"/>
        <c:lblAlgn val="ctr"/>
        <c:lblOffset val="100"/>
        <c:noMultiLvlLbl val="0"/>
      </c:catAx>
      <c:valAx>
        <c:axId val="193464960"/>
        <c:scaling>
          <c:orientation val="minMax"/>
        </c:scaling>
        <c:delete val="0"/>
        <c:axPos val="l"/>
        <c:majorGridlines>
          <c:spPr>
            <a:ln w="9525" cap="flat" cmpd="sng" algn="ctr">
              <a:noFill/>
              <a:round/>
            </a:ln>
            <a:effectLst/>
          </c:spPr>
        </c:majorGridlines>
        <c:numFmt formatCode="\20" sourceLinked="0"/>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93463424"/>
        <c:crosses val="autoZero"/>
        <c:crossBetween val="between"/>
      </c:valAx>
      <c:spPr>
        <a:noFill/>
        <a:ln>
          <a:noFill/>
        </a:ln>
        <a:effectLst/>
      </c:spPr>
    </c:plotArea>
    <c:legend>
      <c:legendPos val="tr"/>
      <c:layout>
        <c:manualLayout>
          <c:xMode val="edge"/>
          <c:yMode val="edge"/>
          <c:x val="0.67582174954534102"/>
          <c:y val="0.15578125000000001"/>
          <c:w val="0.22494294012621499"/>
          <c:h val="0.21149720870428501"/>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80" b="1" i="0" u="none" strike="noStrike" kern="1200" spc="0" baseline="0">
                <a:solidFill>
                  <a:schemeClr val="tx1">
                    <a:lumMod val="65000"/>
                    <a:lumOff val="35000"/>
                  </a:schemeClr>
                </a:solidFill>
                <a:latin typeface="Gill Sans MT" panose="020B0502020104020203" pitchFamily="34" charset="0"/>
                <a:ea typeface="+mn-ea"/>
                <a:cs typeface="Arial" panose="020B0604020202020204" pitchFamily="34" charset="0"/>
              </a:defRPr>
            </a:pPr>
            <a:r>
              <a:rPr lang="en-GB" b="1"/>
              <a:t>Share of intangible and tangible investment in GDP, 2010-2019 average, by country</a:t>
            </a:r>
          </a:p>
        </c:rich>
      </c:tx>
      <c:overlay val="0"/>
      <c:spPr>
        <a:noFill/>
        <a:ln>
          <a:noFill/>
        </a:ln>
        <a:effectLst/>
      </c:spPr>
      <c:txPr>
        <a:bodyPr rot="0" spcFirstLastPara="1" vertOverflow="ellipsis" vert="horz" wrap="square" anchor="ctr" anchorCtr="1"/>
        <a:lstStyle/>
        <a:p>
          <a:pPr>
            <a:defRPr sz="1680" b="1" i="0" u="none" strike="noStrike" kern="1200" spc="0" baseline="0">
              <a:solidFill>
                <a:schemeClr val="tx1">
                  <a:lumMod val="65000"/>
                  <a:lumOff val="35000"/>
                </a:schemeClr>
              </a:solidFill>
              <a:latin typeface="Gill Sans MT" panose="020B0502020104020203" pitchFamily="34" charset="0"/>
              <a:ea typeface="+mn-ea"/>
              <a:cs typeface="Arial" panose="020B0604020202020204" pitchFamily="34" charset="0"/>
            </a:defRPr>
          </a:pPr>
          <a:endParaRPr lang="en-US"/>
        </a:p>
      </c:txPr>
    </c:title>
    <c:autoTitleDeleted val="0"/>
    <c:plotArea>
      <c:layout/>
      <c:barChart>
        <c:barDir val="col"/>
        <c:grouping val="stacked"/>
        <c:varyColors val="0"/>
        <c:ser>
          <c:idx val="1"/>
          <c:order val="1"/>
          <c:tx>
            <c:strRef>
              <c:f>[shintan_tan_NA_nonNA_bycountry.xls]Sheet1!$R$1</c:f>
              <c:strCache>
                <c:ptCount val="1"/>
                <c:pt idx="0">
                  <c:v>Non-NA intangibles</c:v>
                </c:pt>
              </c:strCache>
            </c:strRef>
          </c:tx>
          <c:spPr>
            <a:solidFill>
              <a:schemeClr val="accent2"/>
            </a:solidFill>
            <a:ln>
              <a:noFill/>
            </a:ln>
            <a:effectLst/>
          </c:spPr>
          <c:invertIfNegative val="0"/>
          <c:cat>
            <c:strRef>
              <c:f>[shintan_tan_NA_nonNA_bycountry.xls]Sheet1!$H$2:$H$12</c:f>
              <c:strCache>
                <c:ptCount val="11"/>
                <c:pt idx="0">
                  <c:v>AT</c:v>
                </c:pt>
                <c:pt idx="1">
                  <c:v>DE</c:v>
                </c:pt>
                <c:pt idx="2">
                  <c:v>DK</c:v>
                </c:pt>
                <c:pt idx="3">
                  <c:v>ES</c:v>
                </c:pt>
                <c:pt idx="4">
                  <c:v>FI</c:v>
                </c:pt>
                <c:pt idx="5">
                  <c:v>FR</c:v>
                </c:pt>
                <c:pt idx="6">
                  <c:v>IT</c:v>
                </c:pt>
                <c:pt idx="7">
                  <c:v>NL</c:v>
                </c:pt>
                <c:pt idx="8">
                  <c:v>SE</c:v>
                </c:pt>
                <c:pt idx="9">
                  <c:v>UK</c:v>
                </c:pt>
                <c:pt idx="10">
                  <c:v>US</c:v>
                </c:pt>
              </c:strCache>
            </c:strRef>
          </c:cat>
          <c:val>
            <c:numRef>
              <c:f>[shintan_tan_NA_nonNA_bycountry.xls]Sheet1!$R$2:$R$12</c:f>
              <c:numCache>
                <c:formatCode>0%</c:formatCode>
                <c:ptCount val="11"/>
                <c:pt idx="0">
                  <c:v>0.12073066499498156</c:v>
                </c:pt>
                <c:pt idx="1">
                  <c:v>0.10508688787619273</c:v>
                </c:pt>
                <c:pt idx="2">
                  <c:v>0.11419604635900921</c:v>
                </c:pt>
                <c:pt idx="3">
                  <c:v>0.11516591078705257</c:v>
                </c:pt>
                <c:pt idx="4">
                  <c:v>0.1197828898827235</c:v>
                </c:pt>
                <c:pt idx="5">
                  <c:v>0.10212481353018019</c:v>
                </c:pt>
                <c:pt idx="6">
                  <c:v>8.2174758944246501E-2</c:v>
                </c:pt>
                <c:pt idx="7">
                  <c:v>7.2094348569711045E-2</c:v>
                </c:pt>
                <c:pt idx="8">
                  <c:v>6.8783902459674418E-2</c:v>
                </c:pt>
                <c:pt idx="9">
                  <c:v>4.824499082234171E-2</c:v>
                </c:pt>
                <c:pt idx="10">
                  <c:v>5.9213940054178238E-2</c:v>
                </c:pt>
              </c:numCache>
            </c:numRef>
          </c:val>
          <c:extLst>
            <c:ext xmlns:c16="http://schemas.microsoft.com/office/drawing/2014/chart" uri="{C3380CC4-5D6E-409C-BE32-E72D297353CC}">
              <c16:uniqueId val="{00000000-BACD-4A14-A5F1-F53BC7F70B98}"/>
            </c:ext>
          </c:extLst>
        </c:ser>
        <c:ser>
          <c:idx val="2"/>
          <c:order val="2"/>
          <c:tx>
            <c:strRef>
              <c:f>[shintan_tan_NA_nonNA_bycountry.xls]Sheet1!$Q$1</c:f>
              <c:strCache>
                <c:ptCount val="1"/>
                <c:pt idx="0">
                  <c:v>Nat Accs intangibles</c:v>
                </c:pt>
              </c:strCache>
            </c:strRef>
          </c:tx>
          <c:spPr>
            <a:solidFill>
              <a:schemeClr val="accent3"/>
            </a:solidFill>
            <a:ln>
              <a:noFill/>
            </a:ln>
            <a:effectLst/>
          </c:spPr>
          <c:invertIfNegative val="0"/>
          <c:cat>
            <c:strRef>
              <c:f>[shintan_tan_NA_nonNA_bycountry.xls]Sheet1!$H$2:$H$12</c:f>
              <c:strCache>
                <c:ptCount val="11"/>
                <c:pt idx="0">
                  <c:v>AT</c:v>
                </c:pt>
                <c:pt idx="1">
                  <c:v>DE</c:v>
                </c:pt>
                <c:pt idx="2">
                  <c:v>DK</c:v>
                </c:pt>
                <c:pt idx="3">
                  <c:v>ES</c:v>
                </c:pt>
                <c:pt idx="4">
                  <c:v>FI</c:v>
                </c:pt>
                <c:pt idx="5">
                  <c:v>FR</c:v>
                </c:pt>
                <c:pt idx="6">
                  <c:v>IT</c:v>
                </c:pt>
                <c:pt idx="7">
                  <c:v>NL</c:v>
                </c:pt>
                <c:pt idx="8">
                  <c:v>SE</c:v>
                </c:pt>
                <c:pt idx="9">
                  <c:v>UK</c:v>
                </c:pt>
                <c:pt idx="10">
                  <c:v>US</c:v>
                </c:pt>
              </c:strCache>
            </c:strRef>
          </c:cat>
          <c:val>
            <c:numRef>
              <c:f>[shintan_tan_NA_nonNA_bycountry.xls]Sheet1!$Q$2:$Q$12</c:f>
              <c:numCache>
                <c:formatCode>0%</c:formatCode>
                <c:ptCount val="11"/>
                <c:pt idx="0">
                  <c:v>7.9220601254039347E-2</c:v>
                </c:pt>
                <c:pt idx="1">
                  <c:v>9.2907312015692398E-2</c:v>
                </c:pt>
                <c:pt idx="2">
                  <c:v>7.4562768969270915E-2</c:v>
                </c:pt>
                <c:pt idx="3">
                  <c:v>6.0844457811779447E-2</c:v>
                </c:pt>
                <c:pt idx="4">
                  <c:v>4.5059428032901555E-2</c:v>
                </c:pt>
                <c:pt idx="5">
                  <c:v>5.3241620875067182E-2</c:v>
                </c:pt>
                <c:pt idx="6">
                  <c:v>6.6066994435257376E-2</c:v>
                </c:pt>
                <c:pt idx="7">
                  <c:v>4.7763850539922714E-2</c:v>
                </c:pt>
                <c:pt idx="8">
                  <c:v>4.3458848363823362E-2</c:v>
                </c:pt>
                <c:pt idx="9">
                  <c:v>6.2900722026824951E-2</c:v>
                </c:pt>
                <c:pt idx="10">
                  <c:v>3.9983796162737742E-2</c:v>
                </c:pt>
              </c:numCache>
            </c:numRef>
          </c:val>
          <c:extLst>
            <c:ext xmlns:c16="http://schemas.microsoft.com/office/drawing/2014/chart" uri="{C3380CC4-5D6E-409C-BE32-E72D297353CC}">
              <c16:uniqueId val="{00000001-BACD-4A14-A5F1-F53BC7F70B98}"/>
            </c:ext>
          </c:extLst>
        </c:ser>
        <c:dLbls>
          <c:showLegendKey val="0"/>
          <c:showVal val="0"/>
          <c:showCatName val="0"/>
          <c:showSerName val="0"/>
          <c:showPercent val="0"/>
          <c:showBubbleSize val="0"/>
        </c:dLbls>
        <c:gapWidth val="150"/>
        <c:overlap val="100"/>
        <c:axId val="820564936"/>
        <c:axId val="820562640"/>
      </c:barChart>
      <c:lineChart>
        <c:grouping val="standard"/>
        <c:varyColors val="0"/>
        <c:ser>
          <c:idx val="0"/>
          <c:order val="0"/>
          <c:tx>
            <c:strRef>
              <c:f>[shintan_tan_NA_nonNA_bycountry.xls]Sheet1!$P$1</c:f>
              <c:strCache>
                <c:ptCount val="1"/>
                <c:pt idx="0">
                  <c:v>Tangibles</c:v>
                </c:pt>
              </c:strCache>
            </c:strRef>
          </c:tx>
          <c:spPr>
            <a:ln w="28575" cap="rnd">
              <a:noFill/>
              <a:round/>
            </a:ln>
            <a:effectLst/>
          </c:spPr>
          <c:marker>
            <c:symbol val="circle"/>
            <c:size val="7"/>
            <c:spPr>
              <a:solidFill>
                <a:schemeClr val="tx1"/>
              </a:solidFill>
              <a:ln w="9525">
                <a:noFill/>
              </a:ln>
              <a:effectLst/>
            </c:spPr>
          </c:marker>
          <c:cat>
            <c:strRef>
              <c:f>[shintan_tan_NA_nonNA_bycountry.xls]Sheet1!$N$2:$N$12</c:f>
              <c:strCache>
                <c:ptCount val="11"/>
                <c:pt idx="0">
                  <c:v>France</c:v>
                </c:pt>
                <c:pt idx="1">
                  <c:v>Sweden</c:v>
                </c:pt>
                <c:pt idx="2">
                  <c:v>US</c:v>
                </c:pt>
                <c:pt idx="3">
                  <c:v>Finland</c:v>
                </c:pt>
                <c:pt idx="4">
                  <c:v>UK</c:v>
                </c:pt>
                <c:pt idx="5">
                  <c:v>Nether-
lands</c:v>
                </c:pt>
                <c:pt idx="6">
                  <c:v>Denmark</c:v>
                </c:pt>
                <c:pt idx="7">
                  <c:v>Germany</c:v>
                </c:pt>
                <c:pt idx="8">
                  <c:v>Italy</c:v>
                </c:pt>
                <c:pt idx="9">
                  <c:v>Austria</c:v>
                </c:pt>
                <c:pt idx="10">
                  <c:v>Spain</c:v>
                </c:pt>
              </c:strCache>
            </c:strRef>
          </c:cat>
          <c:val>
            <c:numRef>
              <c:f>[shintan_tan_NA_nonNA_bycountry.xls]Sheet1!$P$2:$P$12</c:f>
              <c:numCache>
                <c:formatCode>0%</c:formatCode>
                <c:ptCount val="11"/>
                <c:pt idx="0">
                  <c:v>8.9929733839299947E-2</c:v>
                </c:pt>
                <c:pt idx="1">
                  <c:v>0.11503543704748154</c:v>
                </c:pt>
                <c:pt idx="2">
                  <c:v>8.86047085126241E-2</c:v>
                </c:pt>
                <c:pt idx="3">
                  <c:v>7.5630337827735483E-2</c:v>
                </c:pt>
                <c:pt idx="4">
                  <c:v>8.8722433480951518E-2</c:v>
                </c:pt>
                <c:pt idx="5">
                  <c:v>8.1218576265705958E-2</c:v>
                </c:pt>
                <c:pt idx="6">
                  <c:v>0.10616879082388347</c:v>
                </c:pt>
                <c:pt idx="7">
                  <c:v>0.10633815328280131</c:v>
                </c:pt>
                <c:pt idx="8">
                  <c:v>0.1165148557888137</c:v>
                </c:pt>
                <c:pt idx="9">
                  <c:v>0.13353777428468069</c:v>
                </c:pt>
                <c:pt idx="10">
                  <c:v>0.10808507435851628</c:v>
                </c:pt>
              </c:numCache>
            </c:numRef>
          </c:val>
          <c:smooth val="0"/>
          <c:extLst>
            <c:ext xmlns:c16="http://schemas.microsoft.com/office/drawing/2014/chart" uri="{C3380CC4-5D6E-409C-BE32-E72D297353CC}">
              <c16:uniqueId val="{00000002-BACD-4A14-A5F1-F53BC7F70B98}"/>
            </c:ext>
          </c:extLst>
        </c:ser>
        <c:dLbls>
          <c:showLegendKey val="0"/>
          <c:showVal val="0"/>
          <c:showCatName val="0"/>
          <c:showSerName val="0"/>
          <c:showPercent val="0"/>
          <c:showBubbleSize val="0"/>
        </c:dLbls>
        <c:marker val="1"/>
        <c:smooth val="0"/>
        <c:axId val="820564936"/>
        <c:axId val="820562640"/>
      </c:lineChart>
      <c:catAx>
        <c:axId val="82056493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Gill Sans MT" panose="020B0502020104020203" pitchFamily="34" charset="0"/>
                <a:ea typeface="+mn-ea"/>
                <a:cs typeface="Arial" panose="020B0604020202020204" pitchFamily="34" charset="0"/>
              </a:defRPr>
            </a:pPr>
            <a:endParaRPr lang="en-US"/>
          </a:p>
        </c:txPr>
        <c:crossAx val="820562640"/>
        <c:crosses val="autoZero"/>
        <c:auto val="1"/>
        <c:lblAlgn val="ctr"/>
        <c:lblOffset val="100"/>
        <c:noMultiLvlLbl val="0"/>
      </c:catAx>
      <c:valAx>
        <c:axId val="820562640"/>
        <c:scaling>
          <c:orientation val="minMax"/>
        </c:scaling>
        <c:delete val="0"/>
        <c:axPos val="l"/>
        <c:majorGridlines>
          <c:spPr>
            <a:ln w="9525" cap="flat" cmpd="sng" algn="ctr">
              <a:solidFill>
                <a:schemeClr val="bg1">
                  <a:lumMod val="9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Gill Sans MT" panose="020B0502020104020203" pitchFamily="34" charset="0"/>
                <a:ea typeface="+mn-ea"/>
                <a:cs typeface="Arial" panose="020B0604020202020204" pitchFamily="34" charset="0"/>
              </a:defRPr>
            </a:pPr>
            <a:endParaRPr lang="en-US"/>
          </a:p>
        </c:txPr>
        <c:crossAx val="82056493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Gill Sans MT" panose="020B0502020104020203" pitchFamily="34" charset="0"/>
              <a:ea typeface="+mn-ea"/>
              <a:cs typeface="Arial" panose="020B0604020202020204" pitchFamily="34" charset="0"/>
            </a:defRPr>
          </a:pPr>
          <a:endParaRPr lang="en-US"/>
        </a:p>
      </c:txPr>
    </c:legend>
    <c:plotVisOnly val="1"/>
    <c:dispBlanksAs val="gap"/>
    <c:showDLblsOverMax val="0"/>
  </c:chart>
  <c:spPr>
    <a:solidFill>
      <a:schemeClr val="bg1"/>
    </a:solidFill>
    <a:ln w="9525" cap="flat" cmpd="sng" algn="ctr">
      <a:noFill/>
      <a:round/>
    </a:ln>
    <a:effectLst/>
  </c:spPr>
  <c:txPr>
    <a:bodyPr/>
    <a:lstStyle/>
    <a:p>
      <a:pPr>
        <a:defRPr sz="1400">
          <a:latin typeface="Gill Sans MT" panose="020B0502020104020203" pitchFamily="34" charset="0"/>
          <a:cs typeface="Arial" panose="020B0604020202020204" pitchFamily="34" charset="0"/>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withinLinear" id="14">
  <a:schemeClr val="accent1"/>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8296651-F25B-4018-AD6C-444E26980ABC}" type="datetimeFigureOut">
              <a:rPr lang="en-GB" smtClean="0"/>
              <a:t>11/03/2022</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2D90873-C6E1-4BF0-B27C-0978A8C9CCC4}" type="slidenum">
              <a:rPr lang="en-GB" smtClean="0"/>
              <a:t>‹#›</a:t>
            </a:fld>
            <a:endParaRPr lang="en-GB"/>
          </a:p>
        </p:txBody>
      </p:sp>
    </p:spTree>
    <p:extLst>
      <p:ext uri="{BB962C8B-B14F-4D97-AF65-F5344CB8AC3E}">
        <p14:creationId xmlns:p14="http://schemas.microsoft.com/office/powerpoint/2010/main" val="32842586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895EDB-6B5D-864C-AC6A-318791A1A93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073708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E0D85FA7-5753-4D66-A767-02A5C7D59983}" type="slidenum">
              <a:rPr kumimoji="0" lang="en-US" sz="5000" b="0" i="0" u="none" strike="noStrike" kern="0" cap="none" spc="0" normalizeH="0" baseline="0" noProof="0" smtClean="0">
                <a:ln>
                  <a:noFill/>
                </a:ln>
                <a:solidFill>
                  <a:srgbClr val="164950"/>
                </a:solidFill>
                <a:effectLst/>
                <a:uLnTx/>
                <a:uFillTx/>
                <a:latin typeface="Proxima Nova Bold"/>
                <a:sym typeface="Proxima Nova Bold"/>
              </a:rPr>
              <a:pPr marL="0" marR="0" lvl="0" indent="0" algn="ctr" defTabSz="825500" rtl="0" eaLnBrk="1" fontAlgn="auto" latinLnBrk="0" hangingPunct="0">
                <a:lnSpc>
                  <a:spcPct val="100000"/>
                </a:lnSpc>
                <a:spcBef>
                  <a:spcPts val="0"/>
                </a:spcBef>
                <a:spcAft>
                  <a:spcPts val="0"/>
                </a:spcAft>
                <a:buClrTx/>
                <a:buSzTx/>
                <a:buFontTx/>
                <a:buNone/>
                <a:tabLst/>
                <a:defRPr/>
              </a:pPr>
              <a:t>46</a:t>
            </a:fld>
            <a:endParaRPr kumimoji="0" lang="en-US" sz="5000" b="0" i="0" u="none" strike="noStrike" kern="0" cap="none" spc="0" normalizeH="0" baseline="0" noProof="0">
              <a:ln>
                <a:noFill/>
              </a:ln>
              <a:solidFill>
                <a:srgbClr val="164950"/>
              </a:solidFill>
              <a:effectLst/>
              <a:uLnTx/>
              <a:uFillTx/>
              <a:latin typeface="Proxima Nova Bold"/>
              <a:sym typeface="Proxima Nova Bold"/>
            </a:endParaRPr>
          </a:p>
        </p:txBody>
      </p:sp>
    </p:spTree>
    <p:extLst>
      <p:ext uri="{BB962C8B-B14F-4D97-AF65-F5344CB8AC3E}">
        <p14:creationId xmlns:p14="http://schemas.microsoft.com/office/powerpoint/2010/main" val="21397867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717550" y="1162050"/>
            <a:ext cx="5575300" cy="3136900"/>
          </a:xfrm>
        </p:spPr>
      </p:sp>
      <p:sp>
        <p:nvSpPr>
          <p:cNvPr id="3" name="Tijdelijke aanduiding voor notities 2"/>
          <p:cNvSpPr>
            <a:spLocks noGrp="1"/>
          </p:cNvSpPr>
          <p:nvPr>
            <p:ph type="body" idx="1"/>
          </p:nvPr>
        </p:nvSpPr>
        <p:spPr/>
        <p:txBody>
          <a:bodyPr/>
          <a:lstStyle/>
          <a:p>
            <a:endParaRPr lang="en-US"/>
          </a:p>
        </p:txBody>
      </p:sp>
      <p:sp>
        <p:nvSpPr>
          <p:cNvPr id="4" name="Tijdelijke aanduiding voor dianummer 3"/>
          <p:cNvSpPr>
            <a:spLocks noGrp="1"/>
          </p:cNvSpPr>
          <p:nvPr>
            <p:ph type="sldNum" sz="quarter" idx="10"/>
          </p:nvPr>
        </p:nvSpPr>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32251393-DB9F-420B-9ED7-40348FAB9894}" type="slidenum">
              <a:rPr kumimoji="0" lang="en-US" sz="5000" b="0" i="0" u="none" strike="noStrike" kern="0" cap="none" spc="0" normalizeH="0" baseline="0" noProof="0" smtClean="0">
                <a:ln>
                  <a:noFill/>
                </a:ln>
                <a:solidFill>
                  <a:srgbClr val="164950"/>
                </a:solidFill>
                <a:effectLst/>
                <a:uLnTx/>
                <a:uFillTx/>
                <a:latin typeface="Proxima Nova Bold"/>
                <a:sym typeface="Proxima Nova Bold"/>
              </a:rPr>
              <a:pPr marL="0" marR="0" lvl="0" indent="0" algn="ctr" defTabSz="825500" rtl="0" eaLnBrk="1" fontAlgn="auto" latinLnBrk="0" hangingPunct="0">
                <a:lnSpc>
                  <a:spcPct val="100000"/>
                </a:lnSpc>
                <a:spcBef>
                  <a:spcPts val="0"/>
                </a:spcBef>
                <a:spcAft>
                  <a:spcPts val="0"/>
                </a:spcAft>
                <a:buClrTx/>
                <a:buSzTx/>
                <a:buFontTx/>
                <a:buNone/>
                <a:tabLst/>
                <a:defRPr/>
              </a:pPr>
              <a:t>47</a:t>
            </a:fld>
            <a:endParaRPr kumimoji="0" lang="en-US" sz="5000" b="0" i="0" u="none" strike="noStrike" kern="0" cap="none" spc="0" normalizeH="0" baseline="0" noProof="0">
              <a:ln>
                <a:noFill/>
              </a:ln>
              <a:solidFill>
                <a:srgbClr val="164950"/>
              </a:solidFill>
              <a:effectLst/>
              <a:uLnTx/>
              <a:uFillTx/>
              <a:latin typeface="Proxima Nova Bold"/>
              <a:sym typeface="Proxima Nova Bold"/>
            </a:endParaRPr>
          </a:p>
        </p:txBody>
      </p:sp>
    </p:spTree>
    <p:extLst>
      <p:ext uri="{BB962C8B-B14F-4D97-AF65-F5344CB8AC3E}">
        <p14:creationId xmlns:p14="http://schemas.microsoft.com/office/powerpoint/2010/main" val="16929917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0870787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8560846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1271625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7694874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1595684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1656189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1CEEAC-7277-40FA-813F-6965BB74709C}"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532106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SNA08 </a:t>
            </a:r>
          </a:p>
          <a:p>
            <a:r>
              <a:rPr lang="en-GB"/>
              <a:t>3.5: An asset is a store of value representing a benefit or series of benefits accruing to the economic owner by holding or using the entity over a period of time. It is a means of carrying forward value from one accounting period to another</a:t>
            </a:r>
          </a:p>
          <a:p>
            <a:r>
              <a:rPr lang="en-GB"/>
              <a:t>1.55 This treatment of education costs is consistent with the production and asset boundaries of the SNA but not all users of the SNA find it satisfactory in all instances</a:t>
            </a:r>
          </a:p>
          <a:p>
            <a:r>
              <a:rPr lang="en-GB"/>
              <a:t>3.46 The coverage of assets is limited to those assets used in economic activity and that are subject to ownership rights; thus for example, consumer durables and human capital, as well as natural resources that are not owned, are excluded.</a:t>
            </a:r>
          </a:p>
          <a:p>
            <a:endParaRPr lang="en-GB"/>
          </a:p>
          <a:p>
            <a:r>
              <a:rPr lang="en-GB"/>
              <a:t>1.54 – Human Capital section within Asset Boundary discussion: It is often proposed that expenditures on staff training and education should be classified as gross fixed capital formation as a form of investment in human capital. The acquisition of knowledge, skills and qualifications increases the productive potential of the individuals concerned and is a source of future economic benefit to them. However, while knowledge, skills and qualifications are clearly assets in a broad sense of the term, they cannot be equated with fixed assets as understood in the SNA. They are acquired through learning, studying and practising, </a:t>
            </a:r>
            <a:r>
              <a:rPr lang="en-GB" b="1" u="sng"/>
              <a:t>activities that cannot be undertaken by anyone else on behalf of the student and thus the acquisition of knowledge is not a process of production</a:t>
            </a:r>
            <a:r>
              <a:rPr lang="en-GB"/>
              <a:t> even though the instruction conveyed by education services is. </a:t>
            </a:r>
          </a:p>
          <a:p>
            <a:endParaRPr lang="en-GB"/>
          </a:p>
          <a:p>
            <a:r>
              <a:rPr lang="en-GB"/>
              <a:t>1.40 – production boundary: In the SNA, production is understood to be a physical process, carried out under the responsibility, control and management of an institutional unit, in which labour and assets are used to transform inputs of goods and services into outputs of other goods and services. All goods and services produced as outputs must be such that they can be sold on markets or at least be capable of being provided by one unit to another, with or without charge. The SNA includes within the production boundary all production actually destined for the market, whether for sale or barter. It also includes all goods or services provided free to individual households or collectively to the community by government units or NPISHs. Household production 1.41 The main problem for defining the range of activities recorded in the production accounts of the SNA is to decide upon the treatment of activities that produce goods or services that could have been supplied to others on the market but are actually retained by their producers for their own use.</a:t>
            </a:r>
          </a:p>
          <a:p>
            <a:endParaRPr lang="en-GB"/>
          </a:p>
          <a:p>
            <a:r>
              <a:rPr lang="en-GB"/>
              <a:t>10.11 - Fixed assets are produced assets that are used repeatedly or continuously in production processes for more than one year</a:t>
            </a:r>
          </a:p>
          <a:p>
            <a:endParaRPr lang="en-GB"/>
          </a:p>
          <a:p>
            <a:r>
              <a:rPr lang="en-GB"/>
              <a:t>3.19 and 3.20 - An economic benefit is defined as denoting a gain or positive utility arising from an action. It implies a comparison between two states. This can be elaborated within the SNA so that benefits are seen as rewards for providing services, such as those of labour and capital to production and also the means of acquiring goods and services for production, consumption or accumulation in the current period or in future periods. 3.20 Sometimes the immediate benefit is in terms of goods and services directly, for example own account production or wages and salaries in kind. More often a benefit is in the form of the medium of exchange (money), for example as wages and salaries. Consumption is an activity that takes place in the current period only but may be financed from past benefits. Production and accumulation also involve benefits postponed to future periods. Thus, means of allowing benefits to be moved from one accounting period to another have to be recognized. These take the form of assets and liabilities where a benefit in one period is converted to a benefit in one or more future periods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1CEEAC-7277-40FA-813F-6965BB74709C}"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520044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895EDB-6B5D-864C-AC6A-318791A1A93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1786925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SNA08 </a:t>
            </a:r>
          </a:p>
          <a:p>
            <a:r>
              <a:rPr lang="en-GB"/>
              <a:t>3.5: An asset is a store of value representing a benefit or series of benefits accruing to the economic owner by holding or using the entity over a period of time. It is a means of carrying forward value from one accounting period to another</a:t>
            </a:r>
          </a:p>
          <a:p>
            <a:r>
              <a:rPr lang="en-GB"/>
              <a:t>1.55 This treatment of education costs is consistent with the production and asset boundaries of the SNA but not all users of the SNA find it satisfactory in all instances</a:t>
            </a:r>
          </a:p>
          <a:p>
            <a:r>
              <a:rPr lang="en-GB"/>
              <a:t>3.46 The coverage of assets is limited to those assets used in economic activity and that are subject to ownership rights; thus for example, consumer durables and human capital, as well as natural resources that are not owned, are excluded.</a:t>
            </a:r>
          </a:p>
          <a:p>
            <a:endParaRPr lang="en-GB"/>
          </a:p>
          <a:p>
            <a:r>
              <a:rPr lang="en-GB"/>
              <a:t>1.54 – Human Capital section within Asset Boundary discussion: It is often proposed that expenditures on staff training and education should be classified as gross fixed capital formation as a form of investment in human capital. The acquisition of knowledge, skills and qualifications increases the productive potential of the individuals concerned and is a source of future economic benefit to them. However, while knowledge, skills and qualifications are clearly assets in a broad sense of the term, they cannot be equated with fixed assets as understood in the SNA. They are acquired through learning, studying and practising, </a:t>
            </a:r>
            <a:r>
              <a:rPr lang="en-GB" b="1" u="sng"/>
              <a:t>activities that cannot be undertaken by anyone else on behalf of the student and thus the acquisition of knowledge is not a process of production</a:t>
            </a:r>
            <a:r>
              <a:rPr lang="en-GB"/>
              <a:t> even though the instruction conveyed by education services is. </a:t>
            </a:r>
          </a:p>
          <a:p>
            <a:endParaRPr lang="en-GB"/>
          </a:p>
          <a:p>
            <a:r>
              <a:rPr lang="en-GB"/>
              <a:t>1.40 – production boundary: In the SNA, production is understood to be a physical process, carried out under the responsibility, control and management of an institutional unit, in which labour and assets are used to transform inputs of goods and services into outputs of other goods and services. All goods and services produced as outputs must be such that they can be sold on markets or at least be capable of being provided by one unit to another, with or without charge. The SNA includes within the production boundary all production actually destined for the market, whether for sale or barter. It also includes all goods or services provided free to individual households or collectively to the community by government units or NPISHs. Household production 1.41 The main problem for defining the range of activities recorded in the production accounts of the SNA is to decide upon the treatment of activities that produce goods or services that could have been supplied to others on the market but are actually retained by their producers for their own use.</a:t>
            </a:r>
          </a:p>
          <a:p>
            <a:endParaRPr lang="en-GB"/>
          </a:p>
          <a:p>
            <a:r>
              <a:rPr lang="en-GB"/>
              <a:t>10.11 - Fixed assets are produced assets that are used repeatedly or continuously in production processes for more than one year</a:t>
            </a:r>
          </a:p>
          <a:p>
            <a:endParaRPr lang="en-GB"/>
          </a:p>
          <a:p>
            <a:r>
              <a:rPr lang="en-GB"/>
              <a:t>3.19 and 3.20 - An economic benefit is defined as denoting a gain or positive utility arising from an action. It implies a comparison between two states. This can be elaborated within the SNA so that benefits are seen as rewards for providing services, such as those of labour and capital to production and also the means of acquiring goods and services for production, consumption or accumulation in the current period or in future periods. 3.20 Sometimes the immediate benefit is in terms of goods and services directly, for example own account production or wages and salaries in kind. More often a benefit is in the form of the medium of exchange (money), for example as wages and salaries. Consumption is an activity that takes place in the current period only but may be financed from past benefits. Production and accumulation also involve benefits postponed to future periods. Thus, means of allowing benefits to be moved from one accounting period to another have to be recognized. These take the form of assets and liabilities where a benefit in one period is converted to a benefit in one or more future periods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1CEEAC-7277-40FA-813F-6965BB74709C}"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9998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SNA08 </a:t>
            </a:r>
          </a:p>
          <a:p>
            <a:r>
              <a:rPr lang="en-GB"/>
              <a:t>3.5: An asset is a store of value representing a benefit or series of benefits accruing to the economic owner by holding or using the entity over a period of time. It is a means of carrying forward value from one accounting period to another</a:t>
            </a:r>
          </a:p>
          <a:p>
            <a:r>
              <a:rPr lang="en-GB"/>
              <a:t>1.55 This treatment of education costs is consistent with the production and asset boundaries of the SNA but not all users of the SNA find it satisfactory in all instances</a:t>
            </a:r>
          </a:p>
          <a:p>
            <a:r>
              <a:rPr lang="en-GB"/>
              <a:t>3.46 The coverage of assets is limited to those assets used in economic activity and that are subject to ownership rights; thus for example, consumer durables and human capital, as well as natural resources that are not owned, are excluded.</a:t>
            </a:r>
          </a:p>
          <a:p>
            <a:endParaRPr lang="en-GB"/>
          </a:p>
          <a:p>
            <a:r>
              <a:rPr lang="en-GB"/>
              <a:t>1.54 – Human Capital section within Asset Boundary discussion: It is often proposed that expenditures on staff training and education should be classified as gross fixed capital formation as a form of investment in human capital. The acquisition of knowledge, skills and qualifications increases the productive potential of the individuals concerned and is a source of future economic benefit to them. However, while knowledge, skills and qualifications are clearly assets in a broad sense of the term, they cannot be equated with fixed assets as understood in the SNA. They are acquired through learning, studying and practising, </a:t>
            </a:r>
            <a:r>
              <a:rPr lang="en-GB" b="1" u="sng"/>
              <a:t>activities that cannot be undertaken by anyone else on behalf of the student and thus the acquisition of knowledge is not a process of production</a:t>
            </a:r>
            <a:r>
              <a:rPr lang="en-GB"/>
              <a:t> even though the instruction conveyed by education services is. </a:t>
            </a:r>
          </a:p>
          <a:p>
            <a:endParaRPr lang="en-GB"/>
          </a:p>
          <a:p>
            <a:r>
              <a:rPr lang="en-GB"/>
              <a:t>1.40 – production boundary: In the SNA, production is understood to be a physical process, carried out under the responsibility, control and management of an institutional unit, in which labour and assets are used to transform inputs of goods and services into outputs of other goods and services. All goods and services produced as outputs must be such that they can be sold on markets or at least be capable of being provided by one unit to another, with or without charge. The SNA includes within the production boundary all production actually destined for the market, whether for sale or barter. It also includes all goods or services provided free to individual households or collectively to the community by government units or NPISHs. Household production 1.41 The main problem for defining the range of activities recorded in the production accounts of the SNA is to decide upon the treatment of activities that produce goods or services that could have been supplied to others on the market but are actually retained by their producers for their own use.</a:t>
            </a:r>
          </a:p>
          <a:p>
            <a:endParaRPr lang="en-GB"/>
          </a:p>
          <a:p>
            <a:r>
              <a:rPr lang="en-GB"/>
              <a:t>10.11 - Fixed assets are produced assets that are used repeatedly or continuously in production processes for more than one year</a:t>
            </a:r>
          </a:p>
          <a:p>
            <a:endParaRPr lang="en-GB"/>
          </a:p>
          <a:p>
            <a:r>
              <a:rPr lang="en-GB"/>
              <a:t>3.19 and 3.20 - An economic benefit is defined as denoting a gain or positive utility arising from an action. It implies a comparison between two states. This can be elaborated within the SNA so that benefits are seen as rewards for providing services, such as those of labour and capital to production and also the means of acquiring goods and services for production, consumption or accumulation in the current period or in future periods. 3.20 Sometimes the immediate benefit is in terms of goods and services directly, for example own account production or wages and salaries in kind. More often a benefit is in the form of the medium of exchange (money), for example as wages and salaries. Consumption is an activity that takes place in the current period only but may be financed from past benefits. Production and accumulation also involve benefits postponed to future periods. Thus, means of allowing benefits to be moved from one accounting period to another have to be recognized. These take the form of assets and liabilities where a benefit in one period is converted to a benefit in one or more future periods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1CEEAC-7277-40FA-813F-6965BB74709C}"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6294614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SNA08 </a:t>
            </a:r>
          </a:p>
          <a:p>
            <a:r>
              <a:rPr lang="en-GB"/>
              <a:t>3.5: An asset is a store of value representing a benefit or series of benefits accruing to the economic owner by holding or using the entity over a period of time. It is a means of carrying forward value from one accounting period to another</a:t>
            </a:r>
          </a:p>
          <a:p>
            <a:r>
              <a:rPr lang="en-GB"/>
              <a:t>1.55 This treatment of education costs is consistent with the production and asset boundaries of the SNA but not all users of the SNA find it satisfactory in all instances</a:t>
            </a:r>
          </a:p>
          <a:p>
            <a:r>
              <a:rPr lang="en-GB"/>
              <a:t>3.46 The coverage of assets is limited to those assets used in economic activity and that are subject to ownership rights; thus for example, consumer durables and human capital, as well as natural resources that are not owned, are excluded.</a:t>
            </a:r>
          </a:p>
          <a:p>
            <a:endParaRPr lang="en-GB"/>
          </a:p>
          <a:p>
            <a:r>
              <a:rPr lang="en-GB"/>
              <a:t>1.54 – Human Capital section within Asset Boundary discussion: It is often proposed that expenditures on staff training and education should be classified as gross fixed capital formation as a form of investment in human capital. The acquisition of knowledge, skills and qualifications increases the productive potential of the individuals concerned and is a source of future economic benefit to them. However, while knowledge, skills and qualifications are clearly assets in a broad sense of the term, they cannot be equated with fixed assets as understood in the SNA. They are acquired through learning, studying and practising, </a:t>
            </a:r>
            <a:r>
              <a:rPr lang="en-GB" b="1" u="sng"/>
              <a:t>activities that cannot be undertaken by anyone else on behalf of the student and thus the acquisition of knowledge is not a process of production</a:t>
            </a:r>
            <a:r>
              <a:rPr lang="en-GB"/>
              <a:t> even though the instruction conveyed by education services is. </a:t>
            </a:r>
          </a:p>
          <a:p>
            <a:endParaRPr lang="en-GB"/>
          </a:p>
          <a:p>
            <a:r>
              <a:rPr lang="en-GB"/>
              <a:t>1.40 – production boundary: In the SNA, production is understood to be a physical process, carried out under the responsibility, control and management of an institutional unit, in which labour and assets are used to transform inputs of goods and services into outputs of other goods and services. All goods and services produced as outputs must be such that they can be sold on markets or at least be capable of being provided by one unit to another, with or without charge. The SNA includes within the production boundary all production actually destined for the market, whether for sale or barter. It also includes all goods or services provided free to individual households or collectively to the community by government units or NPISHs. Household production 1.41 The main problem for defining the range of activities recorded in the production accounts of the SNA is to decide upon the treatment of activities that produce goods or services that could have been supplied to others on the market but are actually retained by their producers for their own use.</a:t>
            </a:r>
          </a:p>
          <a:p>
            <a:endParaRPr lang="en-GB"/>
          </a:p>
          <a:p>
            <a:r>
              <a:rPr lang="en-GB"/>
              <a:t>10.11 - Fixed assets are produced assets that are used repeatedly or continuously in production processes for more than one year</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1CEEAC-7277-40FA-813F-6965BB74709C}"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9333642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SNA08 </a:t>
            </a:r>
          </a:p>
          <a:p>
            <a:r>
              <a:rPr lang="en-GB"/>
              <a:t>3.5: An asset is a store of value representing a benefit or series of benefits accruing to the economic owner by holding or using the entity over a period of time. It is a means of carrying forward value from one accounting period to another</a:t>
            </a:r>
          </a:p>
          <a:p>
            <a:r>
              <a:rPr lang="en-GB"/>
              <a:t>1.55 This treatment of education costs is consistent with the production and asset boundaries of the SNA but not all users of the SNA find it satisfactory in all instances</a:t>
            </a:r>
          </a:p>
          <a:p>
            <a:r>
              <a:rPr lang="en-GB"/>
              <a:t>3.46 The coverage of assets is limited to those assets used in economic activity and that are subject to ownership rights; thus for example, consumer durables and human capital, as well as natural resources that are not owned, are excluded.</a:t>
            </a:r>
          </a:p>
          <a:p>
            <a:endParaRPr lang="en-GB"/>
          </a:p>
          <a:p>
            <a:r>
              <a:rPr lang="en-GB"/>
              <a:t>1.54 – Human Capital section within Asset Boundary discussion: It is often proposed that expenditures on staff training and education should be classified as gross fixed capital formation as a form of investment in human capital. The acquisition of knowledge, skills and qualifications increases the productive potential of the individuals concerned and is a source of future economic benefit to them. However, while knowledge, skills and qualifications are clearly assets in a broad sense of the term, they cannot be equated with fixed assets as understood in the SNA. They are acquired through learning, studying and practising, </a:t>
            </a:r>
            <a:r>
              <a:rPr lang="en-GB" b="1" u="sng"/>
              <a:t>activities that cannot be undertaken by anyone else on behalf of the student and thus the acquisition of knowledge is not a process of production</a:t>
            </a:r>
            <a:r>
              <a:rPr lang="en-GB"/>
              <a:t> even though the instruction conveyed by education services is. </a:t>
            </a:r>
          </a:p>
          <a:p>
            <a:endParaRPr lang="en-GB"/>
          </a:p>
          <a:p>
            <a:r>
              <a:rPr lang="en-GB"/>
              <a:t>1.40 – production boundary: In the SNA, production is understood to be a physical process, carried out under the responsibility, control and management of an institutional unit, in which labour and assets are used to transform inputs of goods and services into outputs of other goods and services. All goods and services produced as outputs must be such that they can be sold on markets or at least be capable of being provided by one unit to another, with or without charge. The SNA includes within the production boundary all production actually destined for the market, whether for sale or barter. It also includes all goods or services provided free to individual households or collectively to the community by government units or NPISHs. Household production 1.41 The main problem for defining the range of activities recorded in the production accounts of the SNA is to decide upon the treatment of activities that produce goods or services that could have been supplied to others on the market but are actually retained by their producers for their own use.</a:t>
            </a:r>
          </a:p>
          <a:p>
            <a:endParaRPr lang="en-GB"/>
          </a:p>
          <a:p>
            <a:r>
              <a:rPr lang="en-GB"/>
              <a:t>10.11 - Fixed assets are produced assets that are used repeatedly or continuously in production processes for more than one year</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1CEEAC-7277-40FA-813F-6965BB74709C}"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4262224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SNA08 </a:t>
            </a:r>
          </a:p>
          <a:p>
            <a:r>
              <a:rPr lang="en-GB"/>
              <a:t>3.5: An asset is a store of value representing a benefit or series of benefits accruing to the economic owner by holding or using the entity over a period of time. It is a means of carrying forward value from one accounting period to another</a:t>
            </a:r>
          </a:p>
          <a:p>
            <a:r>
              <a:rPr lang="en-GB"/>
              <a:t>1.55 This treatment of education costs is consistent with the production and asset boundaries of the SNA but not all users of the SNA find it satisfactory in all instances</a:t>
            </a:r>
          </a:p>
          <a:p>
            <a:r>
              <a:rPr lang="en-GB"/>
              <a:t>3.46 The coverage of assets is limited to those assets used in economic activity and that are subject to ownership rights; thus for example, consumer durables and human capital, as well as natural resources that are not owned, are excluded.</a:t>
            </a:r>
          </a:p>
          <a:p>
            <a:endParaRPr lang="en-GB"/>
          </a:p>
          <a:p>
            <a:r>
              <a:rPr lang="en-GB"/>
              <a:t>1.54 – Human Capital section within Asset Boundary discussion: It is often proposed that expenditures on staff training and education should be classified as gross fixed capital formation as a form of investment in human capital. The acquisition of knowledge, skills and qualifications increases the productive potential of the individuals concerned and is a source of future economic benefit to them. However, while knowledge, skills and qualifications are clearly assets in a broad sense of the term, they cannot be equated with fixed assets as understood in the SNA. They are acquired through learning, studying and practising, </a:t>
            </a:r>
            <a:r>
              <a:rPr lang="en-GB" b="1" u="sng"/>
              <a:t>activities that cannot be undertaken by anyone else on behalf of the student and thus the acquisition of knowledge is not a process of production</a:t>
            </a:r>
            <a:r>
              <a:rPr lang="en-GB"/>
              <a:t> even though the instruction conveyed by education services is. </a:t>
            </a:r>
          </a:p>
          <a:p>
            <a:endParaRPr lang="en-GB"/>
          </a:p>
          <a:p>
            <a:r>
              <a:rPr lang="en-GB"/>
              <a:t>1.40 – production boundary: In the SNA, production is understood to be a physical process, carried out under the responsibility, control and management of an institutional unit, in which labour and assets are used to transform inputs of goods and services into outputs of other goods and services. All goods and services produced as outputs must be such that they can be sold on markets or at least be capable of being provided by one unit to another, with or without charge. The SNA includes within the production boundary all production actually destined for the market, whether for sale or barter. It also includes all goods or services provided free to individual households or collectively to the community by government units or NPISHs. Household production 1.41 The main problem for defining the range of activities recorded in the production accounts of the SNA is to decide upon the treatment of activities that produce goods or services that could have been supplied to others on the market but are actually retained by their producers for their own use.</a:t>
            </a:r>
          </a:p>
          <a:p>
            <a:endParaRPr lang="en-GB"/>
          </a:p>
          <a:p>
            <a:r>
              <a:rPr lang="en-GB"/>
              <a:t>10.11 - Fixed assets are produced assets that are used repeatedly or continuously in production processes for more than one year</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1CEEAC-7277-40FA-813F-6965BB74709C}"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2178420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895EDB-6B5D-864C-AC6A-318791A1A93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688649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190E5E7-2A20-4F4D-9725-A80833D8DDE2}" type="slidenum">
              <a:rPr kumimoji="0" lang="en-AU"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AU"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4654966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a:t>In June 2021, the ABS presented the preliminary estimates of data-related investment following the methodology introduced in Statistics Canada (2019) work. The working assumption was </a:t>
            </a:r>
            <a:r>
              <a:rPr lang="en-AU" sz="180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data is an economic asset providing a flow of services which are used (across a period greater than one year) in production functions</a:t>
            </a:r>
            <a:r>
              <a:rPr lang="en-AU" sz="1800">
                <a:effectLst/>
                <a:latin typeface="Calibri" panose="020F0502020204030204" pitchFamily="34" charset="0"/>
                <a:ea typeface="Calibri" panose="020F0502020204030204" pitchFamily="34" charset="0"/>
                <a:cs typeface="Times New Roman" panose="02020603050405020304" pitchFamily="18" charset="0"/>
              </a:rPr>
              <a:t>. </a:t>
            </a:r>
          </a:p>
          <a:p>
            <a:endParaRPr lang="en-AU" sz="1800">
              <a:effectLst/>
              <a:latin typeface="Calibri" panose="020F0502020204030204" pitchFamily="34" charset="0"/>
              <a:cs typeface="Times New Roman" panose="02020603050405020304" pitchFamily="18" charset="0"/>
            </a:endParaRPr>
          </a:p>
          <a:p>
            <a:r>
              <a:rPr lang="en-AU" sz="1800">
                <a:effectLst/>
                <a:latin typeface="Calibri" panose="020F0502020204030204" pitchFamily="34" charset="0"/>
                <a:cs typeface="Times New Roman" panose="02020603050405020304" pitchFamily="18" charset="0"/>
              </a:rPr>
              <a:t>Three broad types of data-related assets that the cursory estimates for investments were presented: data, databases and data science. </a:t>
            </a:r>
          </a:p>
          <a:p>
            <a:endParaRPr lang="en-AU" sz="1800">
              <a:effectLst/>
              <a:latin typeface="Calibri" panose="020F0502020204030204" pitchFamily="34" charset="0"/>
              <a:cs typeface="Times New Roman" panose="02020603050405020304" pitchFamily="18" charset="0"/>
            </a:endParaRPr>
          </a:p>
          <a:p>
            <a:r>
              <a:rPr lang="en-AU" sz="1800">
                <a:effectLst/>
                <a:latin typeface="Calibri" panose="020F0502020204030204" pitchFamily="34" charset="0"/>
                <a:cs typeface="Times New Roman" panose="02020603050405020304" pitchFamily="18" charset="0"/>
              </a:rPr>
              <a:t>To estimates the investments, the Statistics Canada used the sum-of-cost approach, which summed up salary, non-direct salary and other costs, which the ABS initially replicated. </a:t>
            </a:r>
          </a:p>
          <a:p>
            <a:endParaRPr lang="en-AU" sz="1800">
              <a:effectLst/>
              <a:latin typeface="Calibri" panose="020F0502020204030204" pitchFamily="34" charset="0"/>
              <a:cs typeface="Times New Roman" panose="02020603050405020304" pitchFamily="18" charset="0"/>
            </a:endParaRPr>
          </a:p>
          <a:p>
            <a:r>
              <a:rPr lang="en-AU" sz="1800">
                <a:effectLst/>
                <a:latin typeface="Calibri" panose="020F0502020204030204" pitchFamily="34" charset="0"/>
                <a:cs typeface="Times New Roman" panose="02020603050405020304" pitchFamily="18" charset="0"/>
              </a:rPr>
              <a:t>The main challenges with this early phase of the work involved in occupation mapping (NOC to ANZSCO) and the working assumption on the ‘Data’ shares of production activity related to relevant occupations. To mitigate the subjectiveness,  lower-upper bound estimates were provided. </a:t>
            </a:r>
          </a:p>
          <a:p>
            <a:endParaRPr lang="en-AU" sz="1800">
              <a:effectLst/>
              <a:latin typeface="Calibri" panose="020F0502020204030204" pitchFamily="34" charset="0"/>
              <a:cs typeface="Times New Roman" panose="02020603050405020304" pitchFamily="18" charset="0"/>
            </a:endParaRPr>
          </a:p>
          <a:p>
            <a:r>
              <a:rPr lang="en-AU" sz="1800">
                <a:effectLst/>
                <a:latin typeface="Calibri" panose="020F0502020204030204" pitchFamily="34" charset="0"/>
                <a:cs typeface="Times New Roman" panose="02020603050405020304" pitchFamily="18" charset="0"/>
              </a:rPr>
              <a:t>The prelim estimates for data-related investments are shown in next slide. Total data-related investments were estimated at $</a:t>
            </a:r>
            <a:r>
              <a:rPr lang="en-AU" sz="1800" err="1">
                <a:effectLst/>
                <a:latin typeface="Calibri" panose="020F0502020204030204" pitchFamily="34" charset="0"/>
                <a:cs typeface="Times New Roman" panose="02020603050405020304" pitchFamily="18" charset="0"/>
              </a:rPr>
              <a:t>bil</a:t>
            </a:r>
            <a:r>
              <a:rPr lang="en-AU" sz="1800">
                <a:effectLst/>
                <a:latin typeface="Calibri" panose="020F0502020204030204" pitchFamily="34" charset="0"/>
                <a:cs typeface="Times New Roman" panose="02020603050405020304" pitchFamily="18" charset="0"/>
              </a:rPr>
              <a:t> 35-47 in 2016 (current prices) or 2.2-2.8% GDP in 2016. </a:t>
            </a:r>
          </a:p>
          <a:p>
            <a:endParaRPr lang="en-AU" sz="1800">
              <a:effectLst/>
              <a:latin typeface="Calibri" panose="020F0502020204030204" pitchFamily="34" charset="0"/>
              <a:cs typeface="Times New Roman" panose="02020603050405020304" pitchFamily="18" charset="0"/>
            </a:endParaRPr>
          </a:p>
          <a:p>
            <a:r>
              <a:rPr lang="en-AU" sz="1800">
                <a:solidFill>
                  <a:srgbClr val="333333"/>
                </a:solidFill>
                <a:effectLst/>
                <a:latin typeface="Calibri" panose="020F0502020204030204" pitchFamily="34" charset="0"/>
                <a:ea typeface="Calibri" panose="020F0502020204030204" pitchFamily="34" charset="0"/>
                <a:cs typeface="Times New Roman" panose="02020603050405020304" pitchFamily="18" charset="0"/>
              </a:rPr>
              <a:t>These amounts cannot be directly added to existing estimates of gross domestic product, since they overlap to a degree with components in the already the published estimates. </a:t>
            </a:r>
            <a:endParaRPr lang="en-AU"/>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190E5E7-2A20-4F4D-9725-A80833D8DDE2}" type="slidenum">
              <a:rPr kumimoji="0" lang="en-AU"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AU"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5197147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AU"/>
              <a:t>Why not Databases and Data Science? </a:t>
            </a:r>
          </a:p>
          <a:p>
            <a:pPr marL="0" indent="0">
              <a:buFont typeface="Arial" panose="020B0604020202020204" pitchFamily="34" charset="0"/>
              <a:buNone/>
            </a:pPr>
            <a:endParaRPr lang="en-AU"/>
          </a:p>
          <a:p>
            <a:pPr marL="0" indent="0">
              <a:buFont typeface="Arial" panose="020B0604020202020204" pitchFamily="34" charset="0"/>
              <a:buNone/>
            </a:pPr>
            <a:r>
              <a:rPr lang="en-AU"/>
              <a:t>These will be looked at in future work. A subjective decision was made based on the following assumptions: </a:t>
            </a:r>
          </a:p>
          <a:p>
            <a:pPr marL="171450" indent="-171450">
              <a:buFont typeface="Arial" panose="020B0604020202020204" pitchFamily="34" charset="0"/>
              <a:buChar char="•"/>
            </a:pPr>
            <a:r>
              <a:rPr lang="en-AU"/>
              <a:t>Data Science would have the largest overlap with R&amp;D. </a:t>
            </a:r>
          </a:p>
          <a:p>
            <a:pPr marL="171450" indent="-171450">
              <a:buFont typeface="Arial" panose="020B0604020202020204" pitchFamily="34" charset="0"/>
              <a:buChar char="•"/>
            </a:pPr>
            <a:r>
              <a:rPr lang="en-AU"/>
              <a:t>Databases is already captured and valued in the current SNA concepts.</a:t>
            </a:r>
          </a:p>
          <a:p>
            <a:endParaRPr lang="en-AU"/>
          </a:p>
          <a:p>
            <a:endParaRPr lang="en-AU"/>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190E5E7-2A20-4F4D-9725-A80833D8DDE2}" type="slidenum">
              <a:rPr kumimoji="0" lang="en-AU"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AU"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6284934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190E5E7-2A20-4F4D-9725-A80833D8DDE2}" type="slidenum">
              <a:rPr kumimoji="0" lang="en-AU"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AU"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8732068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AU"/>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190E5E7-2A20-4F4D-9725-A80833D8DDE2}" type="slidenum">
              <a:rPr kumimoji="0" lang="en-AU"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AU"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3198813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3277180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0" y="514350"/>
            <a:ext cx="4572000" cy="257175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9448488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3.emf"/><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7.jpe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chart" Target="../charts/chart1.xml"/><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7.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7.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Master" Target="../slideMasters/slideMaster7.xml"/></Relationships>
</file>

<file path=ppt/slideLayouts/_rels/slideLayout91.xml.rels><?xml version="1.0" encoding="UTF-8" standalone="yes"?>
<Relationships xmlns="http://schemas.openxmlformats.org/package/2006/relationships"><Relationship Id="rId3" Type="http://schemas.openxmlformats.org/officeDocument/2006/relationships/hyperlink" Target="mailto:seea@un.org" TargetMode="External"/><Relationship Id="rId2" Type="http://schemas.openxmlformats.org/officeDocument/2006/relationships/image" Target="../media/image25.jpeg"/><Relationship Id="rId1" Type="http://schemas.openxmlformats.org/officeDocument/2006/relationships/slideMaster" Target="../slideMasters/slideMaster7.xml"/><Relationship Id="rId4" Type="http://schemas.openxmlformats.org/officeDocument/2006/relationships/hyperlink" Target="https://seea.un.org/" TargetMode="Externa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8.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6.png"/><Relationship Id="rId1" Type="http://schemas.openxmlformats.org/officeDocument/2006/relationships/slideMaster" Target="../slideMasters/slideMaster8.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6.png"/><Relationship Id="rId1" Type="http://schemas.openxmlformats.org/officeDocument/2006/relationships/slideMaster" Target="../slideMasters/slideMaster8.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9.png"/><Relationship Id="rId1" Type="http://schemas.openxmlformats.org/officeDocument/2006/relationships/slideMaster" Target="../slideMasters/slideMaster8.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8.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8.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8.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03C57"/>
        </a:solidFill>
        <a:effectLst/>
      </p:bgPr>
    </p:bg>
    <p:spTree>
      <p:nvGrpSpPr>
        <p:cNvPr id="1" name=""/>
        <p:cNvGrpSpPr/>
        <p:nvPr/>
      </p:nvGrpSpPr>
      <p:grpSpPr>
        <a:xfrm>
          <a:off x="0" y="0"/>
          <a:ext cx="0" cy="0"/>
          <a:chOff x="0" y="0"/>
          <a:chExt cx="0" cy="0"/>
        </a:xfrm>
      </p:grpSpPr>
      <p:sp>
        <p:nvSpPr>
          <p:cNvPr id="13" name="Slide Number Placeholder">
            <a:extLst>
              <a:ext uri="{FF2B5EF4-FFF2-40B4-BE49-F238E27FC236}">
                <a16:creationId xmlns:a16="http://schemas.microsoft.com/office/drawing/2014/main" id="{B3003A7E-23D8-E24C-BF09-F295F1F8A7DE}"/>
              </a:ext>
            </a:extLst>
          </p:cNvPr>
          <p:cNvSpPr>
            <a:spLocks noGrp="1"/>
          </p:cNvSpPr>
          <p:nvPr>
            <p:ph type="sldNum" sz="quarter" idx="12"/>
          </p:nvPr>
        </p:nvSpPr>
        <p:spPr/>
        <p:txBody>
          <a:bodyPr/>
          <a:lstStyle>
            <a:lvl1pPr>
              <a:defRPr>
                <a:solidFill>
                  <a:schemeClr val="bg1"/>
                </a:solidFill>
              </a:defRPr>
            </a:lvl1pPr>
          </a:lstStyle>
          <a:p>
            <a:pPr algn="ctr"/>
            <a:fld id="{232417FB-2EF4-EC49-BC13-97513C37E9E5}" type="slidenum">
              <a:rPr lang="en-US" smtClean="0"/>
              <a:pPr algn="ctr"/>
              <a:t>‹#›</a:t>
            </a:fld>
            <a:endParaRPr lang="en-US"/>
          </a:p>
        </p:txBody>
      </p:sp>
      <p:sp>
        <p:nvSpPr>
          <p:cNvPr id="3" name="Title Placeholder">
            <a:extLst>
              <a:ext uri="{FF2B5EF4-FFF2-40B4-BE49-F238E27FC236}">
                <a16:creationId xmlns:a16="http://schemas.microsoft.com/office/drawing/2014/main" id="{48485E20-F5C4-4B08-A033-1AF23AE221F2}"/>
              </a:ext>
            </a:extLst>
          </p:cNvPr>
          <p:cNvSpPr>
            <a:spLocks noGrp="1"/>
          </p:cNvSpPr>
          <p:nvPr>
            <p:ph type="title" hasCustomPrompt="1"/>
          </p:nvPr>
        </p:nvSpPr>
        <p:spPr>
          <a:xfrm>
            <a:off x="838201" y="848994"/>
            <a:ext cx="7382434" cy="2718959"/>
          </a:xfrm>
          <a:prstGeom prst="rect">
            <a:avLst/>
          </a:prstGeom>
        </p:spPr>
        <p:txBody>
          <a:bodyPr/>
          <a:lstStyle>
            <a:lvl1pPr>
              <a:defRPr>
                <a:solidFill>
                  <a:schemeClr val="bg1"/>
                </a:solidFill>
              </a:defRPr>
            </a:lvl1pPr>
          </a:lstStyle>
          <a:p>
            <a:r>
              <a:rPr lang="en-US"/>
              <a:t>Write your title here</a:t>
            </a:r>
            <a:br>
              <a:rPr lang="en-US"/>
            </a:br>
            <a:r>
              <a:rPr lang="en-US"/>
              <a:t>(in sentence case)</a:t>
            </a:r>
            <a:endParaRPr lang="en-GB"/>
          </a:p>
        </p:txBody>
      </p:sp>
      <p:sp>
        <p:nvSpPr>
          <p:cNvPr id="21" name="Presenter Text Placeholder">
            <a:extLst>
              <a:ext uri="{FF2B5EF4-FFF2-40B4-BE49-F238E27FC236}">
                <a16:creationId xmlns:a16="http://schemas.microsoft.com/office/drawing/2014/main" id="{8A06CB80-AF0F-B54A-A31F-0FB8E0F9BB86}"/>
              </a:ext>
            </a:extLst>
          </p:cNvPr>
          <p:cNvSpPr>
            <a:spLocks noGrp="1"/>
          </p:cNvSpPr>
          <p:nvPr>
            <p:ph idx="13" hasCustomPrompt="1"/>
          </p:nvPr>
        </p:nvSpPr>
        <p:spPr>
          <a:xfrm>
            <a:off x="838200" y="3785744"/>
            <a:ext cx="6433868" cy="430887"/>
          </a:xfrm>
          <a:prstGeom prst="rect">
            <a:avLst/>
          </a:prstGeom>
        </p:spPr>
        <p:txBody>
          <a:bodyPr vert="horz" wrap="square" lIns="0" tIns="0" rIns="0" bIns="0" rtlCol="0" anchor="b" anchorCtr="0">
            <a:spAutoFit/>
          </a:bodyPr>
          <a:lstStyle>
            <a:lvl1pPr marL="0" indent="0">
              <a:spcBef>
                <a:spcPts val="0"/>
              </a:spcBef>
              <a:buNone/>
              <a:defRPr sz="2800" b="1" i="0">
                <a:solidFill>
                  <a:schemeClr val="bg1"/>
                </a:solidFill>
                <a:latin typeface="Arial" panose="020B0604020202020204" pitchFamily="34" charset="0"/>
                <a:cs typeface="Arial" panose="020B0604020202020204" pitchFamily="34" charset="0"/>
              </a:defRPr>
            </a:lvl1pPr>
          </a:lstStyle>
          <a:p>
            <a:pPr>
              <a:lnSpc>
                <a:spcPct val="100000"/>
              </a:lnSpc>
            </a:pPr>
            <a:r>
              <a:rPr lang="en-US">
                <a:solidFill>
                  <a:srgbClr val="183E56"/>
                </a:solidFill>
                <a:latin typeface="Arial" panose="020B0604020202020204" pitchFamily="34" charset="0"/>
                <a:cs typeface="Arial" panose="020B0604020202020204" pitchFamily="34" charset="0"/>
              </a:rPr>
              <a:t>Presenter Name</a:t>
            </a:r>
          </a:p>
        </p:txBody>
      </p:sp>
      <p:sp>
        <p:nvSpPr>
          <p:cNvPr id="19" name="Presenter Information Text Placeholder">
            <a:extLst>
              <a:ext uri="{FF2B5EF4-FFF2-40B4-BE49-F238E27FC236}">
                <a16:creationId xmlns:a16="http://schemas.microsoft.com/office/drawing/2014/main" id="{08E0EA14-7348-FB49-B0DB-D8600EBF4C8C}"/>
              </a:ext>
            </a:extLst>
          </p:cNvPr>
          <p:cNvSpPr>
            <a:spLocks noGrp="1"/>
          </p:cNvSpPr>
          <p:nvPr>
            <p:ph idx="1" hasCustomPrompt="1"/>
          </p:nvPr>
        </p:nvSpPr>
        <p:spPr>
          <a:xfrm>
            <a:off x="838200" y="4249009"/>
            <a:ext cx="6433868" cy="923330"/>
          </a:xfrm>
          <a:prstGeom prst="rect">
            <a:avLst/>
          </a:prstGeom>
        </p:spPr>
        <p:txBody>
          <a:bodyPr vert="horz" wrap="square" lIns="0" tIns="0" rIns="0" bIns="0" rtlCol="0" anchor="t" anchorCtr="0">
            <a:spAutoFit/>
          </a:bodyPr>
          <a:lstStyle>
            <a:lvl1pPr marL="0" indent="0">
              <a:spcBef>
                <a:spcPts val="0"/>
              </a:spcBef>
              <a:spcAft>
                <a:spcPts val="0"/>
              </a:spcAft>
              <a:buNone/>
              <a:defRPr sz="2000" b="0" i="0">
                <a:solidFill>
                  <a:schemeClr val="bg1"/>
                </a:solidFill>
                <a:latin typeface="Arial" panose="020B0604020202020204" pitchFamily="34" charset="0"/>
                <a:cs typeface="Arial" panose="020B0604020202020204" pitchFamily="34" charset="0"/>
              </a:defRPr>
            </a:lvl1pPr>
          </a:lstStyle>
          <a:p>
            <a:pPr>
              <a:lnSpc>
                <a:spcPct val="100000"/>
              </a:lnSpc>
            </a:pPr>
            <a:r>
              <a:rPr lang="en-US">
                <a:solidFill>
                  <a:srgbClr val="183E56"/>
                </a:solidFill>
                <a:latin typeface="Arial" panose="020B0604020202020204" pitchFamily="34" charset="0"/>
                <a:cs typeface="Arial" panose="020B0604020202020204" pitchFamily="34" charset="0"/>
              </a:rPr>
              <a:t>Job Title</a:t>
            </a:r>
            <a:br>
              <a:rPr lang="en-US">
                <a:solidFill>
                  <a:srgbClr val="183E56"/>
                </a:solidFill>
                <a:latin typeface="Arial" panose="020B0604020202020204" pitchFamily="34" charset="0"/>
                <a:cs typeface="Arial" panose="020B0604020202020204" pitchFamily="34" charset="0"/>
              </a:rPr>
            </a:br>
            <a:r>
              <a:rPr lang="en-US">
                <a:solidFill>
                  <a:srgbClr val="183E56"/>
                </a:solidFill>
                <a:latin typeface="Arial" panose="020B0604020202020204" pitchFamily="34" charset="0"/>
                <a:cs typeface="Arial" panose="020B0604020202020204" pitchFamily="34" charset="0"/>
              </a:rPr>
              <a:t>Department</a:t>
            </a:r>
            <a:br>
              <a:rPr lang="en-US">
                <a:solidFill>
                  <a:srgbClr val="183E56"/>
                </a:solidFill>
                <a:latin typeface="Arial" panose="020B0604020202020204" pitchFamily="34" charset="0"/>
                <a:cs typeface="Arial" panose="020B0604020202020204" pitchFamily="34" charset="0"/>
              </a:rPr>
            </a:br>
            <a:r>
              <a:rPr lang="en-US">
                <a:solidFill>
                  <a:srgbClr val="183E56"/>
                </a:solidFill>
                <a:latin typeface="Arial" panose="020B0604020202020204" pitchFamily="34" charset="0"/>
                <a:cs typeface="Arial" panose="020B0604020202020204" pitchFamily="34" charset="0"/>
              </a:rPr>
              <a:t>@Twitter-handle (if desired)</a:t>
            </a:r>
          </a:p>
        </p:txBody>
      </p:sp>
      <p:sp>
        <p:nvSpPr>
          <p:cNvPr id="6" name="Date Placeholder">
            <a:extLst>
              <a:ext uri="{FF2B5EF4-FFF2-40B4-BE49-F238E27FC236}">
                <a16:creationId xmlns:a16="http://schemas.microsoft.com/office/drawing/2014/main" id="{AA6F2061-5E6E-7440-8213-347350CB8141}"/>
              </a:ext>
            </a:extLst>
          </p:cNvPr>
          <p:cNvSpPr>
            <a:spLocks noGrp="1"/>
          </p:cNvSpPr>
          <p:nvPr>
            <p:ph type="dt" sz="half" idx="10"/>
          </p:nvPr>
        </p:nvSpPr>
        <p:spPr>
          <a:xfrm>
            <a:off x="838200" y="5485491"/>
            <a:ext cx="2743200" cy="365125"/>
          </a:xfrm>
        </p:spPr>
        <p:txBody>
          <a:bodyPr/>
          <a:lstStyle>
            <a:lvl1pPr>
              <a:defRPr>
                <a:solidFill>
                  <a:schemeClr val="bg1"/>
                </a:solidFill>
              </a:defRPr>
            </a:lvl1pPr>
          </a:lstStyle>
          <a:p>
            <a:fld id="{06C531F1-065E-594C-8147-D209A7179285}" type="datetime4">
              <a:rPr lang="en-GB" smtClean="0"/>
              <a:pPr/>
              <a:t>11 March 2022</a:t>
            </a:fld>
            <a:endParaRPr lang="en-US"/>
          </a:p>
        </p:txBody>
      </p:sp>
      <p:sp>
        <p:nvSpPr>
          <p:cNvPr id="8" name="Footer Placeholder">
            <a:extLst>
              <a:ext uri="{FF2B5EF4-FFF2-40B4-BE49-F238E27FC236}">
                <a16:creationId xmlns:a16="http://schemas.microsoft.com/office/drawing/2014/main" id="{D23EF8DF-C331-5B47-83E0-A9DAB9AF7D2F}"/>
              </a:ext>
            </a:extLst>
          </p:cNvPr>
          <p:cNvSpPr>
            <a:spLocks noGrp="1"/>
          </p:cNvSpPr>
          <p:nvPr>
            <p:ph type="ftr" sz="quarter" idx="3"/>
          </p:nvPr>
        </p:nvSpPr>
        <p:spPr>
          <a:xfrm>
            <a:off x="7529913" y="6250890"/>
            <a:ext cx="3842030" cy="365125"/>
          </a:xfrm>
          <a:prstGeom prst="rect">
            <a:avLst/>
          </a:prstGeom>
        </p:spPr>
        <p:txBody>
          <a:bodyPr vert="horz" lIns="91440" tIns="45720" rIns="0" bIns="45720" rtlCol="0" anchor="t" anchorCtr="0"/>
          <a:lstStyle>
            <a:lvl1pPr algn="r">
              <a:defRPr sz="2000" b="1">
                <a:solidFill>
                  <a:schemeClr val="bg1"/>
                </a:solidFill>
              </a:defRPr>
            </a:lvl1pPr>
          </a:lstStyle>
          <a:p>
            <a:endParaRPr lang="en-US"/>
          </a:p>
        </p:txBody>
      </p:sp>
    </p:spTree>
    <p:extLst>
      <p:ext uri="{BB962C8B-B14F-4D97-AF65-F5344CB8AC3E}">
        <p14:creationId xmlns:p14="http://schemas.microsoft.com/office/powerpoint/2010/main" val="1220412174"/>
      </p:ext>
    </p:extLst>
  </p:cSld>
  <p:clrMapOvr>
    <a:masterClrMapping/>
  </p:clrMapOvr>
  <p:extLst>
    <p:ext uri="{DCECCB84-F9BA-43D5-87BE-67443E8EF086}">
      <p15:sldGuideLst xmlns:p15="http://schemas.microsoft.com/office/powerpoint/2012/main">
        <p15:guide id="1" orient="horz" pos="527">
          <p15:clr>
            <a:srgbClr val="FBAE40"/>
          </p15:clr>
        </p15:guide>
        <p15:guide id="2" pos="7174">
          <p15:clr>
            <a:srgbClr val="FBAE40"/>
          </p15:clr>
        </p15:guide>
        <p15:guide id="3" orient="horz" pos="3634">
          <p15:clr>
            <a:srgbClr val="FBAE40"/>
          </p15:clr>
        </p15:guide>
        <p15:guide id="4" pos="529">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ext left, two images right">
    <p:bg>
      <p:bgPr>
        <a:solidFill>
          <a:srgbClr val="F5F5F6"/>
        </a:solidFill>
        <a:effectLst/>
      </p:bgPr>
    </p:bg>
    <p:spTree>
      <p:nvGrpSpPr>
        <p:cNvPr id="1" name=""/>
        <p:cNvGrpSpPr/>
        <p:nvPr/>
      </p:nvGrpSpPr>
      <p:grpSpPr>
        <a:xfrm>
          <a:off x="0" y="0"/>
          <a:ext cx="0" cy="0"/>
          <a:chOff x="0" y="0"/>
          <a:chExt cx="0" cy="0"/>
        </a:xfrm>
      </p:grpSpPr>
      <p:sp>
        <p:nvSpPr>
          <p:cNvPr id="5" name="Slide Number Placeholder">
            <a:extLst>
              <a:ext uri="{FF2B5EF4-FFF2-40B4-BE49-F238E27FC236}">
                <a16:creationId xmlns:a16="http://schemas.microsoft.com/office/drawing/2014/main" id="{ADE7D3AB-96D3-4643-83A3-E505E78A73E6}"/>
              </a:ext>
            </a:extLst>
          </p:cNvPr>
          <p:cNvSpPr>
            <a:spLocks noGrp="1"/>
          </p:cNvSpPr>
          <p:nvPr>
            <p:ph type="sldNum" sz="quarter" idx="4"/>
          </p:nvPr>
        </p:nvSpPr>
        <p:spPr>
          <a:xfrm>
            <a:off x="4662087" y="6250891"/>
            <a:ext cx="2867826" cy="365125"/>
          </a:xfrm>
          <a:prstGeom prst="rect">
            <a:avLst/>
          </a:prstGeom>
        </p:spPr>
        <p:txBody>
          <a:bodyPr/>
          <a:lstStyle>
            <a:lvl1pPr>
              <a:defRPr sz="2000">
                <a:solidFill>
                  <a:srgbClr val="003C57"/>
                </a:solidFill>
              </a:defRPr>
            </a:lvl1pPr>
          </a:lstStyle>
          <a:p>
            <a:pPr algn="ctr"/>
            <a:fld id="{232417FB-2EF4-EC49-BC13-97513C37E9E5}" type="slidenum">
              <a:rPr lang="en-US" smtClean="0"/>
              <a:pPr algn="ctr"/>
              <a:t>‹#›</a:t>
            </a:fld>
            <a:endParaRPr lang="en-US"/>
          </a:p>
        </p:txBody>
      </p:sp>
      <p:sp>
        <p:nvSpPr>
          <p:cNvPr id="6" name="Footer Placeholder">
            <a:extLst>
              <a:ext uri="{FF2B5EF4-FFF2-40B4-BE49-F238E27FC236}">
                <a16:creationId xmlns:a16="http://schemas.microsoft.com/office/drawing/2014/main" id="{9F2D74FC-DE0D-9142-9052-7DC552A8C99E}"/>
              </a:ext>
            </a:extLst>
          </p:cNvPr>
          <p:cNvSpPr>
            <a:spLocks noGrp="1"/>
          </p:cNvSpPr>
          <p:nvPr>
            <p:ph type="ftr" sz="quarter" idx="3"/>
          </p:nvPr>
        </p:nvSpPr>
        <p:spPr>
          <a:xfrm>
            <a:off x="7529913" y="6250890"/>
            <a:ext cx="3842030" cy="365125"/>
          </a:xfrm>
          <a:prstGeom prst="rect">
            <a:avLst/>
          </a:prstGeom>
        </p:spPr>
        <p:txBody>
          <a:bodyPr vert="horz" lIns="91440" tIns="45720" rIns="0" bIns="45720" rtlCol="0" anchor="t" anchorCtr="0"/>
          <a:lstStyle>
            <a:lvl1pPr algn="r">
              <a:defRPr sz="2000" b="1">
                <a:solidFill>
                  <a:srgbClr val="003C57"/>
                </a:solidFill>
              </a:defRPr>
            </a:lvl1pPr>
          </a:lstStyle>
          <a:p>
            <a:endParaRPr lang="en-US"/>
          </a:p>
        </p:txBody>
      </p:sp>
      <p:sp>
        <p:nvSpPr>
          <p:cNvPr id="10" name="Title">
            <a:extLst>
              <a:ext uri="{FF2B5EF4-FFF2-40B4-BE49-F238E27FC236}">
                <a16:creationId xmlns:a16="http://schemas.microsoft.com/office/drawing/2014/main" id="{D40591F7-C8D0-A945-B2CF-C2F5BEF4709A}"/>
              </a:ext>
            </a:extLst>
          </p:cNvPr>
          <p:cNvSpPr>
            <a:spLocks noGrp="1"/>
          </p:cNvSpPr>
          <p:nvPr>
            <p:ph type="title" hasCustomPrompt="1"/>
          </p:nvPr>
        </p:nvSpPr>
        <p:spPr>
          <a:xfrm>
            <a:off x="838200" y="639842"/>
            <a:ext cx="5395915" cy="765501"/>
          </a:xfrm>
          <a:prstGeom prst="rect">
            <a:avLst/>
          </a:prstGeom>
        </p:spPr>
        <p:txBody>
          <a:bodyPr>
            <a:noAutofit/>
          </a:bodyPr>
          <a:lstStyle>
            <a:lvl1pPr>
              <a:defRPr sz="3200"/>
            </a:lvl1pPr>
          </a:lstStyle>
          <a:p>
            <a:pPr lvl="0"/>
            <a:r>
              <a:rPr lang="en-US"/>
              <a:t>Text left, two images right</a:t>
            </a:r>
          </a:p>
        </p:txBody>
      </p:sp>
      <p:sp>
        <p:nvSpPr>
          <p:cNvPr id="8" name="Content Placeholder 1">
            <a:extLst>
              <a:ext uri="{FF2B5EF4-FFF2-40B4-BE49-F238E27FC236}">
                <a16:creationId xmlns:a16="http://schemas.microsoft.com/office/drawing/2014/main" id="{7341D0D4-8A9F-254A-A838-BE23CB339FA3}"/>
              </a:ext>
            </a:extLst>
          </p:cNvPr>
          <p:cNvSpPr>
            <a:spLocks noGrp="1"/>
          </p:cNvSpPr>
          <p:nvPr>
            <p:ph sz="half" idx="13" hasCustomPrompt="1"/>
          </p:nvPr>
        </p:nvSpPr>
        <p:spPr>
          <a:xfrm>
            <a:off x="838200" y="1422595"/>
            <a:ext cx="5395915" cy="2375394"/>
          </a:xfrm>
          <a:prstGeom prst="rect">
            <a:avLst/>
          </a:prstGeom>
        </p:spPr>
        <p:txBody>
          <a:bodyPr wrap="square" tIns="0" bIns="0" anchor="t" anchorCtr="0"/>
          <a:lstStyle>
            <a:lvl1pPr>
              <a:spcAft>
                <a:spcPts val="500"/>
              </a:spcAft>
              <a:defRPr sz="3200">
                <a:solidFill>
                  <a:schemeClr val="tx1"/>
                </a:solidFill>
              </a:defRPr>
            </a:lvl1pPr>
            <a:lvl2pPr>
              <a:spcAft>
                <a:spcPts val="500"/>
              </a:spcAft>
              <a:defRPr sz="2800">
                <a:solidFill>
                  <a:schemeClr val="tx1"/>
                </a:solidFill>
              </a:defRPr>
            </a:lvl2pPr>
            <a:lvl3pPr>
              <a:spcAft>
                <a:spcPts val="500"/>
              </a:spcAft>
              <a:defRPr sz="2400">
                <a:solidFill>
                  <a:schemeClr val="tx1"/>
                </a:solidFill>
              </a:defRPr>
            </a:lvl3pPr>
            <a:lvl4pPr>
              <a:spcAft>
                <a:spcPts val="500"/>
              </a:spcAft>
              <a:defRPr sz="2000">
                <a:solidFill>
                  <a:schemeClr val="tx1"/>
                </a:solidFill>
              </a:defRPr>
            </a:lvl4pPr>
            <a:lvl5pPr>
              <a:spcAft>
                <a:spcPts val="500"/>
              </a:spcAft>
              <a:defRPr sz="2000">
                <a:solidFill>
                  <a:schemeClr val="tx1"/>
                </a:solidFill>
              </a:defRPr>
            </a:lvl5pPr>
          </a:lstStyle>
          <a:p>
            <a:pPr lvl="0"/>
            <a:r>
              <a:rPr lang="en-US"/>
              <a:t>Single column</a:t>
            </a:r>
          </a:p>
          <a:p>
            <a:pPr lvl="1"/>
            <a:r>
              <a:rPr lang="en-US"/>
              <a:t>Second level</a:t>
            </a:r>
          </a:p>
          <a:p>
            <a:pPr lvl="2"/>
            <a:r>
              <a:rPr lang="en-US"/>
              <a:t>Third level</a:t>
            </a:r>
          </a:p>
          <a:p>
            <a:pPr lvl="3"/>
            <a:r>
              <a:rPr lang="en-US"/>
              <a:t>Fourth level</a:t>
            </a:r>
          </a:p>
          <a:p>
            <a:pPr lvl="4"/>
            <a:r>
              <a:rPr lang="en-US"/>
              <a:t>Fifth level</a:t>
            </a:r>
          </a:p>
        </p:txBody>
      </p:sp>
      <p:sp>
        <p:nvSpPr>
          <p:cNvPr id="12" name="Content Placeholder 2">
            <a:extLst>
              <a:ext uri="{FF2B5EF4-FFF2-40B4-BE49-F238E27FC236}">
                <a16:creationId xmlns:a16="http://schemas.microsoft.com/office/drawing/2014/main" id="{6ED01163-A081-394B-A56F-2E745CD47FAF}"/>
              </a:ext>
            </a:extLst>
          </p:cNvPr>
          <p:cNvSpPr>
            <a:spLocks noGrp="1"/>
          </p:cNvSpPr>
          <p:nvPr>
            <p:ph idx="1" hasCustomPrompt="1"/>
          </p:nvPr>
        </p:nvSpPr>
        <p:spPr>
          <a:xfrm>
            <a:off x="6511931" y="629923"/>
            <a:ext cx="4876799" cy="2719432"/>
          </a:xfrm>
          <a:prstGeom prst="rect">
            <a:avLst/>
          </a:prstGeom>
          <a:solidFill>
            <a:schemeClr val="bg2"/>
          </a:solidFill>
          <a:ln>
            <a:solidFill>
              <a:schemeClr val="bg1"/>
            </a:solidFill>
          </a:ln>
        </p:spPr>
        <p:txBody>
          <a:bodyPr wrap="square" lIns="720000" tIns="720000" rIns="720000" bIns="720000" anchor="ctr" anchorCtr="0"/>
          <a:lstStyle>
            <a:lvl1pPr marL="0" indent="0">
              <a:buNone/>
              <a:defRPr sz="3200">
                <a:solidFill>
                  <a:schemeClr val="tx2"/>
                </a:solidFill>
              </a:defRPr>
            </a:lvl1pPr>
            <a:lvl2pPr>
              <a:defRPr sz="2800"/>
            </a:lvl2pPr>
            <a:lvl3pPr>
              <a:defRPr sz="2400"/>
            </a:lvl3pPr>
            <a:lvl4pPr>
              <a:defRPr sz="2000"/>
            </a:lvl4pPr>
            <a:lvl5pPr>
              <a:defRPr sz="2000"/>
            </a:lvl5pPr>
          </a:lstStyle>
          <a:p>
            <a:pPr lvl="0"/>
            <a:r>
              <a:rPr lang="en-US"/>
              <a:t>Add your image here (aspect ratio 16:9)</a:t>
            </a:r>
          </a:p>
        </p:txBody>
      </p:sp>
      <p:sp>
        <p:nvSpPr>
          <p:cNvPr id="16" name="Content Placeholder 3">
            <a:extLst>
              <a:ext uri="{FF2B5EF4-FFF2-40B4-BE49-F238E27FC236}">
                <a16:creationId xmlns:a16="http://schemas.microsoft.com/office/drawing/2014/main" id="{6F0C757D-809E-2D4A-9E4D-DFA6D9C02CE5}"/>
              </a:ext>
            </a:extLst>
          </p:cNvPr>
          <p:cNvSpPr>
            <a:spLocks noGrp="1"/>
          </p:cNvSpPr>
          <p:nvPr>
            <p:ph idx="12" hasCustomPrompt="1"/>
          </p:nvPr>
        </p:nvSpPr>
        <p:spPr>
          <a:xfrm>
            <a:off x="6511931" y="3357983"/>
            <a:ext cx="4876800" cy="2849776"/>
          </a:xfrm>
          <a:prstGeom prst="rect">
            <a:avLst/>
          </a:prstGeom>
          <a:solidFill>
            <a:schemeClr val="bg2"/>
          </a:solidFill>
          <a:ln>
            <a:solidFill>
              <a:schemeClr val="bg1"/>
            </a:solidFill>
          </a:ln>
        </p:spPr>
        <p:txBody>
          <a:bodyPr wrap="square" lIns="720000" tIns="720000" rIns="720000" bIns="720000" anchor="ctr" anchorCtr="0"/>
          <a:lstStyle>
            <a:lvl1pPr marL="0" indent="0">
              <a:buNone/>
              <a:defRPr sz="3200">
                <a:solidFill>
                  <a:schemeClr val="tx2"/>
                </a:solidFill>
              </a:defRPr>
            </a:lvl1pPr>
            <a:lvl2pPr>
              <a:defRPr sz="2800"/>
            </a:lvl2pPr>
            <a:lvl3pPr>
              <a:defRPr sz="2400"/>
            </a:lvl3pPr>
            <a:lvl4pPr>
              <a:defRPr sz="2000"/>
            </a:lvl4pPr>
            <a:lvl5pPr>
              <a:defRPr sz="2000"/>
            </a:lvl5pPr>
          </a:lstStyle>
          <a:p>
            <a:pPr lvl="0"/>
            <a:r>
              <a:rPr lang="en-US"/>
              <a:t>Add your image here (aspect ratio 16:9)</a:t>
            </a:r>
          </a:p>
        </p:txBody>
      </p:sp>
      <p:pic>
        <p:nvPicPr>
          <p:cNvPr id="9" name="Logo">
            <a:extLst>
              <a:ext uri="{FF2B5EF4-FFF2-40B4-BE49-F238E27FC236}">
                <a16:creationId xmlns:a16="http://schemas.microsoft.com/office/drawing/2014/main" id="{4506BA45-5B30-42C8-9EBC-485794889F68}"/>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847853" y="6281865"/>
            <a:ext cx="3489861" cy="306034"/>
          </a:xfrm>
          <a:prstGeom prst="rect">
            <a:avLst/>
          </a:prstGeom>
        </p:spPr>
      </p:pic>
    </p:spTree>
    <p:extLst>
      <p:ext uri="{BB962C8B-B14F-4D97-AF65-F5344CB8AC3E}">
        <p14:creationId xmlns:p14="http://schemas.microsoft.com/office/powerpoint/2010/main" val="814277307"/>
      </p:ext>
    </p:extLst>
  </p:cSld>
  <p:clrMapOvr>
    <a:masterClrMapping/>
  </p:clrMapOvr>
  <p:extLst>
    <p:ext uri="{DCECCB84-F9BA-43D5-87BE-67443E8EF086}">
      <p15:sldGuideLst xmlns:p15="http://schemas.microsoft.com/office/powerpoint/2012/main">
        <p15:guide id="1" pos="529">
          <p15:clr>
            <a:srgbClr val="FBAE40"/>
          </p15:clr>
        </p15:guide>
        <p15:guide id="2" pos="7174">
          <p15:clr>
            <a:srgbClr val="FBAE40"/>
          </p15:clr>
        </p15:guide>
        <p15:guide id="3" orient="horz" pos="391">
          <p15:clr>
            <a:srgbClr val="FBAE40"/>
          </p15:clr>
        </p15:guide>
        <p15:guide id="4" orient="horz" pos="3634">
          <p15:clr>
            <a:srgbClr val="FBAE4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Blank page">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94707890"/>
      </p:ext>
    </p:extLst>
  </p:cSld>
  <p:clrMapOvr>
    <a:overrideClrMapping bg1="lt1" tx1="dk1" bg2="lt2" tx2="dk2" accent1="accent1" accent2="accent2" accent3="accent3" accent4="accent4" accent5="accent5" accent6="accent6" hlink="hlink" folHlink="folHlink"/>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p:cNvSpPr>
            <a:spLocks noGrp="1"/>
          </p:cNvSpPr>
          <p:nvPr>
            <p:ph type="dt" sz="half" idx="10"/>
          </p:nvPr>
        </p:nvSpPr>
        <p:spPr/>
        <p:txBody>
          <a:bodyPr/>
          <a:lstStyle/>
          <a:p>
            <a:fld id="{C5170CE6-49E4-4999-81E3-DDE0EA5EF98C}" type="datetimeFigureOut">
              <a:rPr lang="en-GB" smtClean="0"/>
              <a:t>11/03/2022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B16966F-FBF4-4304-AF70-7BA534698D4A}" type="slidenum">
              <a:rPr lang="en-GB" smtClean="0"/>
              <a:t>‹#›</a:t>
            </a:fld>
            <a:endParaRPr lang="en-GB"/>
          </a:p>
        </p:txBody>
      </p:sp>
    </p:spTree>
    <p:extLst>
      <p:ext uri="{BB962C8B-B14F-4D97-AF65-F5344CB8AC3E}">
        <p14:creationId xmlns:p14="http://schemas.microsoft.com/office/powerpoint/2010/main" val="1737989911"/>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C5170CE6-49E4-4999-81E3-DDE0EA5EF98C}" type="datetimeFigureOut">
              <a:rPr lang="en-GB" smtClean="0"/>
              <a:t>11/03/2022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B16966F-FBF4-4304-AF70-7BA534698D4A}" type="slidenum">
              <a:rPr lang="en-GB" smtClean="0"/>
              <a:t>‹#›</a:t>
            </a:fld>
            <a:endParaRPr lang="en-GB"/>
          </a:p>
        </p:txBody>
      </p:sp>
    </p:spTree>
    <p:extLst>
      <p:ext uri="{BB962C8B-B14F-4D97-AF65-F5344CB8AC3E}">
        <p14:creationId xmlns:p14="http://schemas.microsoft.com/office/powerpoint/2010/main" val="2112118332"/>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5170CE6-49E4-4999-81E3-DDE0EA5EF98C}" type="datetimeFigureOut">
              <a:rPr lang="en-GB" smtClean="0"/>
              <a:t>11/03/2022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B16966F-FBF4-4304-AF70-7BA534698D4A}" type="slidenum">
              <a:rPr lang="en-GB" smtClean="0"/>
              <a:t>‹#›</a:t>
            </a:fld>
            <a:endParaRPr lang="en-GB"/>
          </a:p>
        </p:txBody>
      </p:sp>
    </p:spTree>
    <p:extLst>
      <p:ext uri="{BB962C8B-B14F-4D97-AF65-F5344CB8AC3E}">
        <p14:creationId xmlns:p14="http://schemas.microsoft.com/office/powerpoint/2010/main" val="675727263"/>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p:txBody>
          <a:bodyPr/>
          <a:lstStyle/>
          <a:p>
            <a:fld id="{C5170CE6-49E4-4999-81E3-DDE0EA5EF98C}" type="datetimeFigureOut">
              <a:rPr lang="en-GB" smtClean="0"/>
              <a:t>11/03/2022</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AB16966F-FBF4-4304-AF70-7BA534698D4A}" type="slidenum">
              <a:rPr lang="en-GB" smtClean="0"/>
              <a:t>‹#›</a:t>
            </a:fld>
            <a:endParaRPr lang="en-GB"/>
          </a:p>
        </p:txBody>
      </p:sp>
    </p:spTree>
    <p:extLst>
      <p:ext uri="{BB962C8B-B14F-4D97-AF65-F5344CB8AC3E}">
        <p14:creationId xmlns:p14="http://schemas.microsoft.com/office/powerpoint/2010/main" val="3744164721"/>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p:cNvSpPr>
            <a:spLocks noGrp="1"/>
          </p:cNvSpPr>
          <p:nvPr>
            <p:ph type="dt" sz="half" idx="10"/>
          </p:nvPr>
        </p:nvSpPr>
        <p:spPr/>
        <p:txBody>
          <a:bodyPr/>
          <a:lstStyle/>
          <a:p>
            <a:fld id="{C5170CE6-49E4-4999-81E3-DDE0EA5EF98C}" type="datetimeFigureOut">
              <a:rPr lang="en-GB" smtClean="0"/>
              <a:t>11/03/2022</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AB16966F-FBF4-4304-AF70-7BA534698D4A}" type="slidenum">
              <a:rPr lang="en-GB" smtClean="0"/>
              <a:t>‹#›</a:t>
            </a:fld>
            <a:endParaRPr lang="en-GB"/>
          </a:p>
        </p:txBody>
      </p:sp>
    </p:spTree>
    <p:extLst>
      <p:ext uri="{BB962C8B-B14F-4D97-AF65-F5344CB8AC3E}">
        <p14:creationId xmlns:p14="http://schemas.microsoft.com/office/powerpoint/2010/main" val="4003609603"/>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2"/>
          <p:cNvSpPr>
            <a:spLocks noGrp="1"/>
          </p:cNvSpPr>
          <p:nvPr>
            <p:ph type="dt" sz="half" idx="10"/>
          </p:nvPr>
        </p:nvSpPr>
        <p:spPr/>
        <p:txBody>
          <a:bodyPr/>
          <a:lstStyle/>
          <a:p>
            <a:fld id="{C5170CE6-49E4-4999-81E3-DDE0EA5EF98C}" type="datetimeFigureOut">
              <a:rPr lang="en-GB" smtClean="0"/>
              <a:t>11/03/2022</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AB16966F-FBF4-4304-AF70-7BA534698D4A}" type="slidenum">
              <a:rPr lang="en-GB" smtClean="0"/>
              <a:t>‹#›</a:t>
            </a:fld>
            <a:endParaRPr lang="en-GB"/>
          </a:p>
        </p:txBody>
      </p:sp>
    </p:spTree>
    <p:extLst>
      <p:ext uri="{BB962C8B-B14F-4D97-AF65-F5344CB8AC3E}">
        <p14:creationId xmlns:p14="http://schemas.microsoft.com/office/powerpoint/2010/main" val="210887142"/>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5170CE6-49E4-4999-81E3-DDE0EA5EF98C}" type="datetimeFigureOut">
              <a:rPr lang="en-GB" smtClean="0"/>
              <a:t>11/03/2022</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AB16966F-FBF4-4304-AF70-7BA534698D4A}" type="slidenum">
              <a:rPr lang="en-GB" smtClean="0"/>
              <a:t>‹#›</a:t>
            </a:fld>
            <a:endParaRPr lang="en-GB"/>
          </a:p>
        </p:txBody>
      </p:sp>
    </p:spTree>
    <p:extLst>
      <p:ext uri="{BB962C8B-B14F-4D97-AF65-F5344CB8AC3E}">
        <p14:creationId xmlns:p14="http://schemas.microsoft.com/office/powerpoint/2010/main" val="755397716"/>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5170CE6-49E4-4999-81E3-DDE0EA5EF98C}" type="datetimeFigureOut">
              <a:rPr lang="en-GB" smtClean="0"/>
              <a:t>11/03/2022</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AB16966F-FBF4-4304-AF70-7BA534698D4A}" type="slidenum">
              <a:rPr lang="en-GB" smtClean="0"/>
              <a:t>‹#›</a:t>
            </a:fld>
            <a:endParaRPr lang="en-GB"/>
          </a:p>
        </p:txBody>
      </p:sp>
    </p:spTree>
    <p:extLst>
      <p:ext uri="{BB962C8B-B14F-4D97-AF65-F5344CB8AC3E}">
        <p14:creationId xmlns:p14="http://schemas.microsoft.com/office/powerpoint/2010/main" val="1032886584"/>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5170CE6-49E4-4999-81E3-DDE0EA5EF98C}" type="datetimeFigureOut">
              <a:rPr lang="en-GB" smtClean="0"/>
              <a:t>11/03/2022</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AB16966F-FBF4-4304-AF70-7BA534698D4A}" type="slidenum">
              <a:rPr lang="en-GB" smtClean="0"/>
              <a:t>‹#›</a:t>
            </a:fld>
            <a:endParaRPr lang="en-GB"/>
          </a:p>
        </p:txBody>
      </p:sp>
    </p:spTree>
    <p:extLst>
      <p:ext uri="{BB962C8B-B14F-4D97-AF65-F5344CB8AC3E}">
        <p14:creationId xmlns:p14="http://schemas.microsoft.com/office/powerpoint/2010/main" val="37338134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Simple slide light">
    <p:bg>
      <p:bgPr>
        <a:solidFill>
          <a:srgbClr val="F5F5F6"/>
        </a:solidFill>
        <a:effectLst/>
      </p:bgPr>
    </p:bg>
    <p:spTree>
      <p:nvGrpSpPr>
        <p:cNvPr id="1" name=""/>
        <p:cNvGrpSpPr/>
        <p:nvPr/>
      </p:nvGrpSpPr>
      <p:grpSpPr>
        <a:xfrm>
          <a:off x="0" y="0"/>
          <a:ext cx="0" cy="0"/>
          <a:chOff x="0" y="0"/>
          <a:chExt cx="0" cy="0"/>
        </a:xfrm>
      </p:grpSpPr>
      <p:sp>
        <p:nvSpPr>
          <p:cNvPr id="14" name="Slide Number Placeholder">
            <a:extLst>
              <a:ext uri="{FF2B5EF4-FFF2-40B4-BE49-F238E27FC236}">
                <a16:creationId xmlns:a16="http://schemas.microsoft.com/office/drawing/2014/main" id="{5D913410-9DC7-834A-B330-976E80A5685D}"/>
              </a:ext>
            </a:extLst>
          </p:cNvPr>
          <p:cNvSpPr>
            <a:spLocks noGrp="1"/>
          </p:cNvSpPr>
          <p:nvPr>
            <p:ph type="sldNum" sz="quarter" idx="4"/>
          </p:nvPr>
        </p:nvSpPr>
        <p:spPr>
          <a:xfrm>
            <a:off x="4662087" y="6250891"/>
            <a:ext cx="2867826" cy="365125"/>
          </a:xfrm>
          <a:prstGeom prst="rect">
            <a:avLst/>
          </a:prstGeom>
        </p:spPr>
        <p:txBody>
          <a:bodyPr/>
          <a:lstStyle>
            <a:lvl1pPr>
              <a:defRPr sz="2000">
                <a:solidFill>
                  <a:srgbClr val="003C57"/>
                </a:solidFill>
              </a:defRPr>
            </a:lvl1pPr>
          </a:lstStyle>
          <a:p>
            <a:pPr algn="ctr"/>
            <a:fld id="{232417FB-2EF4-EC49-BC13-97513C37E9E5}" type="slidenum">
              <a:rPr lang="en-US" smtClean="0"/>
              <a:pPr algn="ctr"/>
              <a:t>‹#›</a:t>
            </a:fld>
            <a:endParaRPr lang="en-US"/>
          </a:p>
        </p:txBody>
      </p:sp>
      <p:sp>
        <p:nvSpPr>
          <p:cNvPr id="15" name="Footer Placeholder">
            <a:extLst>
              <a:ext uri="{FF2B5EF4-FFF2-40B4-BE49-F238E27FC236}">
                <a16:creationId xmlns:a16="http://schemas.microsoft.com/office/drawing/2014/main" id="{EA701F44-73AD-C64B-8322-8400CB324EFB}"/>
              </a:ext>
            </a:extLst>
          </p:cNvPr>
          <p:cNvSpPr>
            <a:spLocks noGrp="1"/>
          </p:cNvSpPr>
          <p:nvPr>
            <p:ph type="ftr" sz="quarter" idx="3"/>
          </p:nvPr>
        </p:nvSpPr>
        <p:spPr>
          <a:xfrm>
            <a:off x="7529913" y="6250890"/>
            <a:ext cx="3842030" cy="365125"/>
          </a:xfrm>
          <a:prstGeom prst="rect">
            <a:avLst/>
          </a:prstGeom>
        </p:spPr>
        <p:txBody>
          <a:bodyPr vert="horz" lIns="91440" tIns="45720" rIns="0" bIns="45720" rtlCol="0" anchor="t" anchorCtr="0"/>
          <a:lstStyle>
            <a:lvl1pPr algn="r">
              <a:defRPr sz="2000" b="1">
                <a:solidFill>
                  <a:srgbClr val="003C57"/>
                </a:solidFill>
              </a:defRPr>
            </a:lvl1pPr>
          </a:lstStyle>
          <a:p>
            <a:endParaRPr lang="en-US"/>
          </a:p>
        </p:txBody>
      </p:sp>
      <p:sp>
        <p:nvSpPr>
          <p:cNvPr id="9" name="Title">
            <a:extLst>
              <a:ext uri="{FF2B5EF4-FFF2-40B4-BE49-F238E27FC236}">
                <a16:creationId xmlns:a16="http://schemas.microsoft.com/office/drawing/2014/main" id="{760E4220-BD25-4B4C-B455-33118A52112D}"/>
              </a:ext>
            </a:extLst>
          </p:cNvPr>
          <p:cNvSpPr>
            <a:spLocks noGrp="1"/>
          </p:cNvSpPr>
          <p:nvPr>
            <p:ph type="title" hasCustomPrompt="1"/>
          </p:nvPr>
        </p:nvSpPr>
        <p:spPr>
          <a:xfrm>
            <a:off x="838200" y="2769528"/>
            <a:ext cx="10515600" cy="877163"/>
          </a:xfrm>
          <a:prstGeom prst="rect">
            <a:avLst/>
          </a:prstGeom>
        </p:spPr>
        <p:txBody>
          <a:bodyPr lIns="0" tIns="0" rIns="0" bIns="0" anchor="t" anchorCtr="0">
            <a:spAutoFit/>
          </a:bodyPr>
          <a:lstStyle>
            <a:lvl1pPr algn="l">
              <a:defRPr sz="6000" b="0">
                <a:solidFill>
                  <a:srgbClr val="003C57"/>
                </a:solidFill>
              </a:defRPr>
            </a:lvl1pPr>
          </a:lstStyle>
          <a:p>
            <a:r>
              <a:rPr lang="en-US"/>
              <a:t>Simple slide</a:t>
            </a:r>
          </a:p>
        </p:txBody>
      </p:sp>
      <p:sp>
        <p:nvSpPr>
          <p:cNvPr id="8" name="Subtitle">
            <a:extLst>
              <a:ext uri="{FF2B5EF4-FFF2-40B4-BE49-F238E27FC236}">
                <a16:creationId xmlns:a16="http://schemas.microsoft.com/office/drawing/2014/main" id="{FAC3410B-E9D3-1344-BA0A-156C8EAB8562}"/>
              </a:ext>
            </a:extLst>
          </p:cNvPr>
          <p:cNvSpPr>
            <a:spLocks noGrp="1"/>
          </p:cNvSpPr>
          <p:nvPr>
            <p:ph type="subTitle" idx="1" hasCustomPrompt="1"/>
          </p:nvPr>
        </p:nvSpPr>
        <p:spPr>
          <a:xfrm>
            <a:off x="838200" y="3916872"/>
            <a:ext cx="10515600" cy="1655762"/>
          </a:xfrm>
          <a:prstGeom prst="rect">
            <a:avLst/>
          </a:prstGeom>
        </p:spPr>
        <p:txBody>
          <a:bodyPr tIns="72000" bIns="0" anchor="t" anchorCtr="0">
            <a:normAutofit/>
          </a:bodyPr>
          <a:lstStyle>
            <a:lvl1pPr marL="0" indent="0" algn="l">
              <a:lnSpc>
                <a:spcPts val="3800"/>
              </a:lnSpc>
              <a:spcBef>
                <a:spcPts val="0"/>
              </a:spcBef>
              <a:spcAft>
                <a:spcPts val="1000"/>
              </a:spcAft>
              <a:buNone/>
              <a:defRPr sz="3200">
                <a:solidFill>
                  <a:srgbClr val="003C57"/>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a:t>
            </a:r>
          </a:p>
        </p:txBody>
      </p:sp>
      <p:cxnSp>
        <p:nvCxnSpPr>
          <p:cNvPr id="7" name="Line">
            <a:extLst>
              <a:ext uri="{FF2B5EF4-FFF2-40B4-BE49-F238E27FC236}">
                <a16:creationId xmlns:a16="http://schemas.microsoft.com/office/drawing/2014/main" id="{498D8C91-E3A5-0949-AD80-1579D1DC0571}"/>
              </a:ext>
            </a:extLst>
          </p:cNvPr>
          <p:cNvCxnSpPr>
            <a:cxnSpLocks/>
          </p:cNvCxnSpPr>
          <p:nvPr userDrawn="1"/>
        </p:nvCxnSpPr>
        <p:spPr>
          <a:xfrm>
            <a:off x="822000" y="6055339"/>
            <a:ext cx="10548000" cy="0"/>
          </a:xfrm>
          <a:prstGeom prst="line">
            <a:avLst/>
          </a:prstGeom>
          <a:ln w="12700">
            <a:solidFill>
              <a:srgbClr val="003C57"/>
            </a:solidFill>
          </a:ln>
        </p:spPr>
        <p:style>
          <a:lnRef idx="1">
            <a:schemeClr val="accent1"/>
          </a:lnRef>
          <a:fillRef idx="0">
            <a:schemeClr val="accent1"/>
          </a:fillRef>
          <a:effectRef idx="0">
            <a:schemeClr val="accent1"/>
          </a:effectRef>
          <a:fontRef idx="minor">
            <a:schemeClr val="tx1"/>
          </a:fontRef>
        </p:style>
      </p:cxnSp>
      <p:pic>
        <p:nvPicPr>
          <p:cNvPr id="11" name="Logo">
            <a:extLst>
              <a:ext uri="{FF2B5EF4-FFF2-40B4-BE49-F238E27FC236}">
                <a16:creationId xmlns:a16="http://schemas.microsoft.com/office/drawing/2014/main" id="{F96C9EEC-3B0E-4705-8DBF-1A7AD2DF9362}"/>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847853" y="6281865"/>
            <a:ext cx="3489861" cy="306034"/>
          </a:xfrm>
          <a:prstGeom prst="rect">
            <a:avLst/>
          </a:prstGeom>
        </p:spPr>
      </p:pic>
    </p:spTree>
    <p:extLst>
      <p:ext uri="{BB962C8B-B14F-4D97-AF65-F5344CB8AC3E}">
        <p14:creationId xmlns:p14="http://schemas.microsoft.com/office/powerpoint/2010/main" val="1902982970"/>
      </p:ext>
    </p:extLst>
  </p:cSld>
  <p:clrMapOvr>
    <a:masterClrMapping/>
  </p:clrMapOvr>
  <p:extLst>
    <p:ext uri="{DCECCB84-F9BA-43D5-87BE-67443E8EF086}">
      <p15:sldGuideLst xmlns:p15="http://schemas.microsoft.com/office/powerpoint/2012/main">
        <p15:guide id="1" pos="529">
          <p15:clr>
            <a:srgbClr val="FBAE40"/>
          </p15:clr>
        </p15:guide>
        <p15:guide id="2" pos="7174">
          <p15:clr>
            <a:srgbClr val="FBAE40"/>
          </p15:clr>
        </p15:guide>
        <p15:guide id="3" orient="horz" pos="391">
          <p15:clr>
            <a:srgbClr val="FBAE40"/>
          </p15:clr>
        </p15:guide>
        <p15:guide id="4" orient="horz" pos="3634">
          <p15:clr>
            <a:srgbClr val="FBAE4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C5170CE6-49E4-4999-81E3-DDE0EA5EF98C}" type="datetimeFigureOut">
              <a:rPr lang="en-GB" smtClean="0"/>
              <a:t>11/03/2022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B16966F-FBF4-4304-AF70-7BA534698D4A}" type="slidenum">
              <a:rPr lang="en-GB" smtClean="0"/>
              <a:t>‹#›</a:t>
            </a:fld>
            <a:endParaRPr lang="en-GB"/>
          </a:p>
        </p:txBody>
      </p:sp>
    </p:spTree>
    <p:extLst>
      <p:ext uri="{BB962C8B-B14F-4D97-AF65-F5344CB8AC3E}">
        <p14:creationId xmlns:p14="http://schemas.microsoft.com/office/powerpoint/2010/main" val="2522520876"/>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C5170CE6-49E4-4999-81E3-DDE0EA5EF98C}" type="datetimeFigureOut">
              <a:rPr lang="en-GB" smtClean="0"/>
              <a:t>11/03/2022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B16966F-FBF4-4304-AF70-7BA534698D4A}" type="slidenum">
              <a:rPr lang="en-GB" smtClean="0"/>
              <a:t>‹#›</a:t>
            </a:fld>
            <a:endParaRPr lang="en-GB"/>
          </a:p>
        </p:txBody>
      </p:sp>
    </p:spTree>
    <p:extLst>
      <p:ext uri="{BB962C8B-B14F-4D97-AF65-F5344CB8AC3E}">
        <p14:creationId xmlns:p14="http://schemas.microsoft.com/office/powerpoint/2010/main" val="1598803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Simple slide dark">
    <p:bg>
      <p:bgPr>
        <a:solidFill>
          <a:srgbClr val="414042"/>
        </a:solidFill>
        <a:effectLst/>
      </p:bgPr>
    </p:bg>
    <p:spTree>
      <p:nvGrpSpPr>
        <p:cNvPr id="1" name=""/>
        <p:cNvGrpSpPr/>
        <p:nvPr/>
      </p:nvGrpSpPr>
      <p:grpSpPr>
        <a:xfrm>
          <a:off x="0" y="0"/>
          <a:ext cx="0" cy="0"/>
          <a:chOff x="0" y="0"/>
          <a:chExt cx="0" cy="0"/>
        </a:xfrm>
      </p:grpSpPr>
      <p:sp>
        <p:nvSpPr>
          <p:cNvPr id="14" name="Slide Number Placeholder">
            <a:extLst>
              <a:ext uri="{FF2B5EF4-FFF2-40B4-BE49-F238E27FC236}">
                <a16:creationId xmlns:a16="http://schemas.microsoft.com/office/drawing/2014/main" id="{5D913410-9DC7-834A-B330-976E80A5685D}"/>
              </a:ext>
            </a:extLst>
          </p:cNvPr>
          <p:cNvSpPr>
            <a:spLocks noGrp="1"/>
          </p:cNvSpPr>
          <p:nvPr>
            <p:ph type="sldNum" sz="quarter" idx="4"/>
          </p:nvPr>
        </p:nvSpPr>
        <p:spPr>
          <a:xfrm>
            <a:off x="4662087" y="6250891"/>
            <a:ext cx="2867826" cy="365125"/>
          </a:xfrm>
          <a:prstGeom prst="rect">
            <a:avLst/>
          </a:prstGeom>
        </p:spPr>
        <p:txBody>
          <a:bodyPr/>
          <a:lstStyle>
            <a:lvl1pPr>
              <a:defRPr sz="2000">
                <a:solidFill>
                  <a:schemeClr val="bg1"/>
                </a:solidFill>
              </a:defRPr>
            </a:lvl1pPr>
          </a:lstStyle>
          <a:p>
            <a:pPr algn="ctr"/>
            <a:fld id="{232417FB-2EF4-EC49-BC13-97513C37E9E5}" type="slidenum">
              <a:rPr lang="en-US" smtClean="0"/>
              <a:pPr algn="ctr"/>
              <a:t>‹#›</a:t>
            </a:fld>
            <a:endParaRPr lang="en-US"/>
          </a:p>
        </p:txBody>
      </p:sp>
      <p:sp>
        <p:nvSpPr>
          <p:cNvPr id="15" name="Footer Placeholder">
            <a:extLst>
              <a:ext uri="{FF2B5EF4-FFF2-40B4-BE49-F238E27FC236}">
                <a16:creationId xmlns:a16="http://schemas.microsoft.com/office/drawing/2014/main" id="{EA701F44-73AD-C64B-8322-8400CB324EFB}"/>
              </a:ext>
            </a:extLst>
          </p:cNvPr>
          <p:cNvSpPr>
            <a:spLocks noGrp="1"/>
          </p:cNvSpPr>
          <p:nvPr>
            <p:ph type="ftr" sz="quarter" idx="3"/>
          </p:nvPr>
        </p:nvSpPr>
        <p:spPr>
          <a:xfrm>
            <a:off x="7529913" y="6250890"/>
            <a:ext cx="3842030" cy="365125"/>
          </a:xfrm>
          <a:prstGeom prst="rect">
            <a:avLst/>
          </a:prstGeom>
        </p:spPr>
        <p:txBody>
          <a:bodyPr vert="horz" lIns="91440" tIns="45720" rIns="0" bIns="45720" rtlCol="0" anchor="t" anchorCtr="0"/>
          <a:lstStyle>
            <a:lvl1pPr algn="r">
              <a:defRPr sz="2000" b="1">
                <a:solidFill>
                  <a:schemeClr val="bg1"/>
                </a:solidFill>
              </a:defRPr>
            </a:lvl1pPr>
          </a:lstStyle>
          <a:p>
            <a:endParaRPr lang="en-US"/>
          </a:p>
        </p:txBody>
      </p:sp>
      <p:sp>
        <p:nvSpPr>
          <p:cNvPr id="12" name="Title">
            <a:extLst>
              <a:ext uri="{FF2B5EF4-FFF2-40B4-BE49-F238E27FC236}">
                <a16:creationId xmlns:a16="http://schemas.microsoft.com/office/drawing/2014/main" id="{E66B1B25-E87D-DD48-B7D5-8781B0C8E2B4}"/>
              </a:ext>
            </a:extLst>
          </p:cNvPr>
          <p:cNvSpPr>
            <a:spLocks noGrp="1"/>
          </p:cNvSpPr>
          <p:nvPr>
            <p:ph type="title" hasCustomPrompt="1"/>
          </p:nvPr>
        </p:nvSpPr>
        <p:spPr>
          <a:xfrm>
            <a:off x="838200" y="2769528"/>
            <a:ext cx="10515600" cy="877163"/>
          </a:xfrm>
          <a:prstGeom prst="rect">
            <a:avLst/>
          </a:prstGeom>
        </p:spPr>
        <p:txBody>
          <a:bodyPr lIns="0" tIns="0" rIns="0" bIns="0" anchor="t" anchorCtr="0">
            <a:spAutoFit/>
          </a:bodyPr>
          <a:lstStyle>
            <a:lvl1pPr algn="l">
              <a:defRPr sz="6000" b="0">
                <a:solidFill>
                  <a:schemeClr val="bg1"/>
                </a:solidFill>
              </a:defRPr>
            </a:lvl1pPr>
          </a:lstStyle>
          <a:p>
            <a:r>
              <a:rPr lang="en-US"/>
              <a:t>Simple slide dark</a:t>
            </a:r>
          </a:p>
        </p:txBody>
      </p:sp>
      <p:sp>
        <p:nvSpPr>
          <p:cNvPr id="11" name="Subtitle">
            <a:extLst>
              <a:ext uri="{FF2B5EF4-FFF2-40B4-BE49-F238E27FC236}">
                <a16:creationId xmlns:a16="http://schemas.microsoft.com/office/drawing/2014/main" id="{AC9D43D1-196F-6E4B-8A8C-576F7DDB875F}"/>
              </a:ext>
            </a:extLst>
          </p:cNvPr>
          <p:cNvSpPr>
            <a:spLocks noGrp="1"/>
          </p:cNvSpPr>
          <p:nvPr>
            <p:ph type="subTitle" idx="1" hasCustomPrompt="1"/>
          </p:nvPr>
        </p:nvSpPr>
        <p:spPr>
          <a:xfrm>
            <a:off x="838200" y="3916872"/>
            <a:ext cx="10515600" cy="1655762"/>
          </a:xfrm>
          <a:prstGeom prst="rect">
            <a:avLst/>
          </a:prstGeom>
        </p:spPr>
        <p:txBody>
          <a:bodyPr tIns="72000" bIns="0" anchor="t" anchorCtr="0">
            <a:normAutofit/>
          </a:bodyPr>
          <a:lstStyle>
            <a:lvl1pPr marL="0" indent="0" algn="l">
              <a:lnSpc>
                <a:spcPts val="3800"/>
              </a:lnSpc>
              <a:spcBef>
                <a:spcPts val="0"/>
              </a:spcBef>
              <a:spcAft>
                <a:spcPts val="1000"/>
              </a:spcAft>
              <a:buNone/>
              <a:defRPr sz="32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a:t>
            </a:r>
          </a:p>
        </p:txBody>
      </p:sp>
      <p:cxnSp>
        <p:nvCxnSpPr>
          <p:cNvPr id="8" name="Line">
            <a:extLst>
              <a:ext uri="{FF2B5EF4-FFF2-40B4-BE49-F238E27FC236}">
                <a16:creationId xmlns:a16="http://schemas.microsoft.com/office/drawing/2014/main" id="{8B15311A-8D87-4AEA-B2F4-786F7B873889}"/>
              </a:ext>
            </a:extLst>
          </p:cNvPr>
          <p:cNvCxnSpPr>
            <a:cxnSpLocks/>
          </p:cNvCxnSpPr>
          <p:nvPr userDrawn="1"/>
        </p:nvCxnSpPr>
        <p:spPr>
          <a:xfrm>
            <a:off x="822000" y="6055339"/>
            <a:ext cx="10548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9" name="Logo">
            <a:extLst>
              <a:ext uri="{FF2B5EF4-FFF2-40B4-BE49-F238E27FC236}">
                <a16:creationId xmlns:a16="http://schemas.microsoft.com/office/drawing/2014/main" id="{45116E01-62B2-4C06-8C26-7CE2CAF49C3E}"/>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847849" y="6281865"/>
            <a:ext cx="3489869" cy="306034"/>
          </a:xfrm>
          <a:prstGeom prst="rect">
            <a:avLst/>
          </a:prstGeom>
        </p:spPr>
      </p:pic>
    </p:spTree>
    <p:extLst>
      <p:ext uri="{BB962C8B-B14F-4D97-AF65-F5344CB8AC3E}">
        <p14:creationId xmlns:p14="http://schemas.microsoft.com/office/powerpoint/2010/main" val="13782216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Full image slide with text">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6" name="Slide Number Placeholder">
            <a:extLst>
              <a:ext uri="{FF2B5EF4-FFF2-40B4-BE49-F238E27FC236}">
                <a16:creationId xmlns:a16="http://schemas.microsoft.com/office/drawing/2014/main" id="{A887C01F-E831-1347-BF6E-F8337514ED80}"/>
              </a:ext>
            </a:extLst>
          </p:cNvPr>
          <p:cNvSpPr>
            <a:spLocks noGrp="1"/>
          </p:cNvSpPr>
          <p:nvPr>
            <p:ph type="sldNum" sz="quarter" idx="12"/>
          </p:nvPr>
        </p:nvSpPr>
        <p:spPr/>
        <p:txBody>
          <a:bodyPr/>
          <a:lstStyle>
            <a:lvl1pPr>
              <a:defRPr>
                <a:solidFill>
                  <a:schemeClr val="bg1"/>
                </a:solidFill>
              </a:defRPr>
            </a:lvl1pPr>
          </a:lstStyle>
          <a:p>
            <a:pPr algn="ctr"/>
            <a:fld id="{232417FB-2EF4-EC49-BC13-97513C37E9E5}" type="slidenum">
              <a:rPr lang="en-US" smtClean="0"/>
              <a:pPr algn="ctr"/>
              <a:t>‹#›</a:t>
            </a:fld>
            <a:endParaRPr lang="en-US"/>
          </a:p>
        </p:txBody>
      </p:sp>
      <p:sp>
        <p:nvSpPr>
          <p:cNvPr id="4" name="Footer Placeholder">
            <a:extLst>
              <a:ext uri="{FF2B5EF4-FFF2-40B4-BE49-F238E27FC236}">
                <a16:creationId xmlns:a16="http://schemas.microsoft.com/office/drawing/2014/main" id="{D984022C-717A-394E-A7B0-E38478A09ADA}"/>
              </a:ext>
            </a:extLst>
          </p:cNvPr>
          <p:cNvSpPr>
            <a:spLocks noGrp="1"/>
          </p:cNvSpPr>
          <p:nvPr>
            <p:ph type="ftr" sz="quarter" idx="11"/>
          </p:nvPr>
        </p:nvSpPr>
        <p:spPr/>
        <p:txBody>
          <a:bodyPr/>
          <a:lstStyle>
            <a:lvl1pPr>
              <a:defRPr>
                <a:solidFill>
                  <a:schemeClr val="bg1"/>
                </a:solidFill>
              </a:defRPr>
            </a:lvl1pPr>
          </a:lstStyle>
          <a:p>
            <a:endParaRPr lang="en-US"/>
          </a:p>
        </p:txBody>
      </p:sp>
      <p:sp>
        <p:nvSpPr>
          <p:cNvPr id="2" name="Colour filter for image" descr="The Earth from space">
            <a:extLst>
              <a:ext uri="{FF2B5EF4-FFF2-40B4-BE49-F238E27FC236}">
                <a16:creationId xmlns:a16="http://schemas.microsoft.com/office/drawing/2014/main" id="{B014DE38-8C4D-6F43-8595-E82C3F754B7A}"/>
              </a:ext>
              <a:ext uri="{C183D7F6-B498-43B3-948B-1728B52AA6E4}">
                <adec:decorative xmlns:adec="http://schemas.microsoft.com/office/drawing/2017/decorative" val="0"/>
              </a:ext>
            </a:extLst>
          </p:cNvPr>
          <p:cNvSpPr/>
          <p:nvPr userDrawn="1"/>
        </p:nvSpPr>
        <p:spPr>
          <a:xfrm>
            <a:off x="0" y="0"/>
            <a:ext cx="12192000" cy="6858000"/>
          </a:xfrm>
          <a:prstGeom prst="rect">
            <a:avLst/>
          </a:prstGeom>
          <a:solidFill>
            <a:schemeClr val="tx1">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a:extLst>
              <a:ext uri="{FF2B5EF4-FFF2-40B4-BE49-F238E27FC236}">
                <a16:creationId xmlns:a16="http://schemas.microsoft.com/office/drawing/2014/main" id="{83AAA621-F3CF-3740-81C1-B8882EE4AE1F}"/>
              </a:ext>
            </a:extLst>
          </p:cNvPr>
          <p:cNvSpPr>
            <a:spLocks noGrp="1"/>
          </p:cNvSpPr>
          <p:nvPr>
            <p:ph type="title" hasCustomPrompt="1"/>
          </p:nvPr>
        </p:nvSpPr>
        <p:spPr>
          <a:xfrm>
            <a:off x="838200" y="1716932"/>
            <a:ext cx="10515600" cy="2105192"/>
          </a:xfrm>
          <a:prstGeom prst="rect">
            <a:avLst/>
          </a:prstGeom>
        </p:spPr>
        <p:txBody>
          <a:bodyPr lIns="0" tIns="0" rIns="0" bIns="0" anchor="b" anchorCtr="0">
            <a:spAutoFit/>
          </a:bodyPr>
          <a:lstStyle>
            <a:lvl1pPr algn="l">
              <a:defRPr sz="7200">
                <a:solidFill>
                  <a:schemeClr val="bg1"/>
                </a:solidFill>
              </a:defRPr>
            </a:lvl1pPr>
          </a:lstStyle>
          <a:p>
            <a:r>
              <a:rPr lang="en-US"/>
              <a:t>Text over</a:t>
            </a:r>
            <a:br>
              <a:rPr lang="en-US"/>
            </a:br>
            <a:r>
              <a:rPr lang="en-US"/>
              <a:t>image slide</a:t>
            </a:r>
          </a:p>
        </p:txBody>
      </p:sp>
      <p:sp>
        <p:nvSpPr>
          <p:cNvPr id="8" name="Subtitle">
            <a:extLst>
              <a:ext uri="{FF2B5EF4-FFF2-40B4-BE49-F238E27FC236}">
                <a16:creationId xmlns:a16="http://schemas.microsoft.com/office/drawing/2014/main" id="{ACB83E4B-B9C7-0F43-932F-F73B5EC8324B}"/>
              </a:ext>
            </a:extLst>
          </p:cNvPr>
          <p:cNvSpPr>
            <a:spLocks noGrp="1"/>
          </p:cNvSpPr>
          <p:nvPr>
            <p:ph type="subTitle" idx="1" hasCustomPrompt="1"/>
          </p:nvPr>
        </p:nvSpPr>
        <p:spPr>
          <a:xfrm>
            <a:off x="838200" y="3916872"/>
            <a:ext cx="10515600" cy="1655762"/>
          </a:xfrm>
          <a:prstGeom prst="rect">
            <a:avLst/>
          </a:prstGeom>
        </p:spPr>
        <p:txBody>
          <a:bodyPr tIns="72000" bIns="0" anchor="t" anchorCtr="0">
            <a:normAutofit/>
          </a:bodyPr>
          <a:lstStyle>
            <a:lvl1pPr marL="0" indent="0" algn="l">
              <a:lnSpc>
                <a:spcPts val="3800"/>
              </a:lnSpc>
              <a:spcBef>
                <a:spcPts val="0"/>
              </a:spcBef>
              <a:spcAft>
                <a:spcPts val="1000"/>
              </a:spcAft>
              <a:buNone/>
              <a:defRPr sz="32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a:t>
            </a:r>
          </a:p>
        </p:txBody>
      </p:sp>
      <p:sp>
        <p:nvSpPr>
          <p:cNvPr id="5" name="Copyright information for image if required">
            <a:extLst>
              <a:ext uri="{FF2B5EF4-FFF2-40B4-BE49-F238E27FC236}">
                <a16:creationId xmlns:a16="http://schemas.microsoft.com/office/drawing/2014/main" id="{D31CAD75-D2A9-D948-9127-164AB51939F0}"/>
              </a:ext>
            </a:extLst>
          </p:cNvPr>
          <p:cNvSpPr>
            <a:spLocks noGrp="1"/>
          </p:cNvSpPr>
          <p:nvPr>
            <p:ph type="body" sz="quarter" idx="13" hasCustomPrompt="1"/>
          </p:nvPr>
        </p:nvSpPr>
        <p:spPr>
          <a:xfrm>
            <a:off x="838199" y="5264052"/>
            <a:ext cx="10533743" cy="744243"/>
          </a:xfrm>
        </p:spPr>
        <p:txBody>
          <a:bodyPr/>
          <a:lstStyle>
            <a:lvl1pPr marL="0" marR="0" indent="0" algn="l" defTabSz="914400" rtl="0" eaLnBrk="1" fontAlgn="auto" latinLnBrk="0" hangingPunct="1">
              <a:lnSpc>
                <a:spcPct val="110000"/>
              </a:lnSpc>
              <a:spcBef>
                <a:spcPts val="0"/>
              </a:spcBef>
              <a:spcAft>
                <a:spcPts val="1000"/>
              </a:spcAft>
              <a:buClrTx/>
              <a:buSzTx/>
              <a:buFont typeface="Arial" panose="020B0604020202020204" pitchFamily="34" charset="0"/>
              <a:buNone/>
              <a:tabLst/>
              <a:defRPr sz="2000">
                <a:solidFill>
                  <a:schemeClr val="bg1"/>
                </a:solidFill>
              </a:defRPr>
            </a:lvl1pPr>
          </a:lstStyle>
          <a:p>
            <a:pPr marL="0" marR="0" lvl="0" indent="0" algn="l" defTabSz="914400" rtl="0" eaLnBrk="1" fontAlgn="auto" latinLnBrk="0" hangingPunct="1">
              <a:lnSpc>
                <a:spcPct val="110000"/>
              </a:lnSpc>
              <a:spcBef>
                <a:spcPts val="0"/>
              </a:spcBef>
              <a:spcAft>
                <a:spcPts val="1000"/>
              </a:spcAft>
              <a:buClrTx/>
              <a:buSzTx/>
              <a:buFont typeface="Arial" panose="020B0604020202020204" pitchFamily="34" charset="0"/>
              <a:buNone/>
              <a:tabLst/>
              <a:defRPr/>
            </a:pPr>
            <a:r>
              <a:rPr lang="en-US"/>
              <a:t>Replace the background image and include any copyright information if required e.g. </a:t>
            </a:r>
            <a:r>
              <a:rPr lang="en-US">
                <a:solidFill>
                  <a:schemeClr val="bg1"/>
                </a:solidFill>
              </a:rPr>
              <a:t>© </a:t>
            </a:r>
            <a:r>
              <a:rPr lang="en-GB">
                <a:solidFill>
                  <a:schemeClr val="bg1"/>
                </a:solidFill>
              </a:rPr>
              <a:t>Photo by NASA on </a:t>
            </a:r>
            <a:r>
              <a:rPr lang="en-GB" err="1">
                <a:solidFill>
                  <a:schemeClr val="bg1"/>
                </a:solidFill>
              </a:rPr>
              <a:t>Unsplash</a:t>
            </a:r>
            <a:endParaRPr lang="en-US"/>
          </a:p>
        </p:txBody>
      </p:sp>
      <p:pic>
        <p:nvPicPr>
          <p:cNvPr id="10" name="Logo">
            <a:extLst>
              <a:ext uri="{FF2B5EF4-FFF2-40B4-BE49-F238E27FC236}">
                <a16:creationId xmlns:a16="http://schemas.microsoft.com/office/drawing/2014/main" id="{1F0531AD-6E00-47B1-A29E-852366DC28E2}"/>
              </a:ext>
              <a:ext uri="{C183D7F6-B498-43B3-948B-1728B52AA6E4}">
                <adec:decorative xmlns:adec="http://schemas.microsoft.com/office/drawing/2017/decorative" val="1"/>
              </a:ext>
            </a:extLst>
          </p:cNvPr>
          <p:cNvPicPr>
            <a:picLocks noChangeAspect="1"/>
          </p:cNvPicPr>
          <p:nvPr userDrawn="1"/>
        </p:nvPicPr>
        <p:blipFill>
          <a:blip r:embed="rId3">
            <a:extLst>
              <a:ext uri="{96DAC541-7B7A-43D3-8B79-37D633B846F1}">
                <asvg:svgBlip xmlns:asvg="http://schemas.microsoft.com/office/drawing/2016/SVG/main" r:embed="rId4"/>
              </a:ext>
            </a:extLst>
          </a:blip>
          <a:srcRect/>
          <a:stretch/>
        </p:blipFill>
        <p:spPr>
          <a:xfrm>
            <a:off x="847849" y="6281865"/>
            <a:ext cx="3489869" cy="306034"/>
          </a:xfrm>
          <a:prstGeom prst="rect">
            <a:avLst/>
          </a:prstGeom>
        </p:spPr>
      </p:pic>
    </p:spTree>
    <p:extLst>
      <p:ext uri="{BB962C8B-B14F-4D97-AF65-F5344CB8AC3E}">
        <p14:creationId xmlns:p14="http://schemas.microsoft.com/office/powerpoint/2010/main" val="428060871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Section slide_Grey 5">
    <p:bg>
      <p:bgPr>
        <a:solidFill>
          <a:srgbClr val="F5F5F6"/>
        </a:solidFill>
        <a:effectLst/>
      </p:bgPr>
    </p:bg>
    <p:spTree>
      <p:nvGrpSpPr>
        <p:cNvPr id="1" name=""/>
        <p:cNvGrpSpPr/>
        <p:nvPr/>
      </p:nvGrpSpPr>
      <p:grpSpPr>
        <a:xfrm>
          <a:off x="0" y="0"/>
          <a:ext cx="0" cy="0"/>
          <a:chOff x="0" y="0"/>
          <a:chExt cx="0" cy="0"/>
        </a:xfrm>
      </p:grpSpPr>
      <p:sp>
        <p:nvSpPr>
          <p:cNvPr id="8" name="Slide Number Placeholder">
            <a:extLst>
              <a:ext uri="{FF2B5EF4-FFF2-40B4-BE49-F238E27FC236}">
                <a16:creationId xmlns:a16="http://schemas.microsoft.com/office/drawing/2014/main" id="{BAA1490B-BB3E-0748-BA6A-B8586696578B}"/>
              </a:ext>
            </a:extLst>
          </p:cNvPr>
          <p:cNvSpPr>
            <a:spLocks noGrp="1"/>
          </p:cNvSpPr>
          <p:nvPr>
            <p:ph type="sldNum" sz="quarter" idx="4"/>
          </p:nvPr>
        </p:nvSpPr>
        <p:spPr>
          <a:xfrm>
            <a:off x="4662087" y="6250891"/>
            <a:ext cx="2867826" cy="365125"/>
          </a:xfrm>
          <a:prstGeom prst="rect">
            <a:avLst/>
          </a:prstGeom>
        </p:spPr>
        <p:txBody>
          <a:bodyPr/>
          <a:lstStyle>
            <a:lvl1pPr>
              <a:defRPr sz="2000">
                <a:solidFill>
                  <a:schemeClr val="tx1"/>
                </a:solidFill>
              </a:defRPr>
            </a:lvl1pPr>
          </a:lstStyle>
          <a:p>
            <a:pPr algn="ctr"/>
            <a:fld id="{232417FB-2EF4-EC49-BC13-97513C37E9E5}" type="slidenum">
              <a:rPr lang="en-US" smtClean="0"/>
              <a:pPr algn="ctr"/>
              <a:t>‹#›</a:t>
            </a:fld>
            <a:endParaRPr lang="en-US"/>
          </a:p>
        </p:txBody>
      </p:sp>
      <p:sp>
        <p:nvSpPr>
          <p:cNvPr id="9" name="Footer Placeholder">
            <a:extLst>
              <a:ext uri="{FF2B5EF4-FFF2-40B4-BE49-F238E27FC236}">
                <a16:creationId xmlns:a16="http://schemas.microsoft.com/office/drawing/2014/main" id="{61622BCB-5999-744E-B77D-08F504F71E8B}"/>
              </a:ext>
            </a:extLst>
          </p:cNvPr>
          <p:cNvSpPr>
            <a:spLocks noGrp="1"/>
          </p:cNvSpPr>
          <p:nvPr>
            <p:ph type="ftr" sz="quarter" idx="3"/>
          </p:nvPr>
        </p:nvSpPr>
        <p:spPr>
          <a:xfrm>
            <a:off x="7529913" y="6250890"/>
            <a:ext cx="3842030" cy="365125"/>
          </a:xfrm>
          <a:prstGeom prst="rect">
            <a:avLst/>
          </a:prstGeom>
        </p:spPr>
        <p:txBody>
          <a:bodyPr vert="horz" lIns="91440" tIns="45720" rIns="0" bIns="45720" rtlCol="0" anchor="t" anchorCtr="0"/>
          <a:lstStyle>
            <a:lvl1pPr algn="r">
              <a:defRPr sz="2000" b="1">
                <a:solidFill>
                  <a:schemeClr val="tx1"/>
                </a:solidFill>
              </a:defRPr>
            </a:lvl1pPr>
          </a:lstStyle>
          <a:p>
            <a:endParaRPr lang="en-US"/>
          </a:p>
        </p:txBody>
      </p:sp>
      <p:sp>
        <p:nvSpPr>
          <p:cNvPr id="14" name="Title">
            <a:extLst>
              <a:ext uri="{FF2B5EF4-FFF2-40B4-BE49-F238E27FC236}">
                <a16:creationId xmlns:a16="http://schemas.microsoft.com/office/drawing/2014/main" id="{F0107D9C-8794-7E4B-B350-FEC30E7FAEF6}"/>
              </a:ext>
            </a:extLst>
          </p:cNvPr>
          <p:cNvSpPr>
            <a:spLocks noGrp="1"/>
          </p:cNvSpPr>
          <p:nvPr>
            <p:ph type="title" hasCustomPrompt="1"/>
          </p:nvPr>
        </p:nvSpPr>
        <p:spPr>
          <a:xfrm>
            <a:off x="838200" y="2769528"/>
            <a:ext cx="10515600" cy="1052596"/>
          </a:xfrm>
          <a:prstGeom prst="rect">
            <a:avLst/>
          </a:prstGeom>
        </p:spPr>
        <p:txBody>
          <a:bodyPr lIns="0" tIns="0" rIns="0" bIns="0" anchor="t" anchorCtr="0">
            <a:spAutoFit/>
          </a:bodyPr>
          <a:lstStyle>
            <a:lvl1pPr algn="l">
              <a:defRPr sz="7200">
                <a:solidFill>
                  <a:schemeClr val="tx1"/>
                </a:solidFill>
              </a:defRPr>
            </a:lvl1pPr>
          </a:lstStyle>
          <a:p>
            <a:r>
              <a:rPr lang="en-US"/>
              <a:t>Section slide</a:t>
            </a:r>
          </a:p>
        </p:txBody>
      </p:sp>
      <p:sp>
        <p:nvSpPr>
          <p:cNvPr id="12" name="Subtitle">
            <a:extLst>
              <a:ext uri="{FF2B5EF4-FFF2-40B4-BE49-F238E27FC236}">
                <a16:creationId xmlns:a16="http://schemas.microsoft.com/office/drawing/2014/main" id="{814F886F-B0B2-9547-B024-B36E85246204}"/>
              </a:ext>
            </a:extLst>
          </p:cNvPr>
          <p:cNvSpPr>
            <a:spLocks noGrp="1"/>
          </p:cNvSpPr>
          <p:nvPr>
            <p:ph type="subTitle" idx="1" hasCustomPrompt="1"/>
          </p:nvPr>
        </p:nvSpPr>
        <p:spPr>
          <a:xfrm>
            <a:off x="838200" y="3916872"/>
            <a:ext cx="10515600" cy="1655762"/>
          </a:xfrm>
          <a:prstGeom prst="rect">
            <a:avLst/>
          </a:prstGeom>
        </p:spPr>
        <p:txBody>
          <a:bodyPr tIns="72000" bIns="0" anchor="t" anchorCtr="0">
            <a:normAutofit/>
          </a:bodyPr>
          <a:lstStyle>
            <a:lvl1pPr marL="0" indent="0" algn="l">
              <a:lnSpc>
                <a:spcPts val="3800"/>
              </a:lnSpc>
              <a:spcBef>
                <a:spcPts val="0"/>
              </a:spcBef>
              <a:spcAft>
                <a:spcPts val="1000"/>
              </a:spcAft>
              <a:buNone/>
              <a:defRPr sz="32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a:t>
            </a:r>
          </a:p>
        </p:txBody>
      </p:sp>
      <p:cxnSp>
        <p:nvCxnSpPr>
          <p:cNvPr id="10" name="Line">
            <a:extLst>
              <a:ext uri="{FF2B5EF4-FFF2-40B4-BE49-F238E27FC236}">
                <a16:creationId xmlns:a16="http://schemas.microsoft.com/office/drawing/2014/main" id="{41E16F23-B3CF-314E-AFD9-633806B1334D}"/>
              </a:ext>
            </a:extLst>
          </p:cNvPr>
          <p:cNvCxnSpPr>
            <a:cxnSpLocks/>
          </p:cNvCxnSpPr>
          <p:nvPr userDrawn="1"/>
        </p:nvCxnSpPr>
        <p:spPr>
          <a:xfrm>
            <a:off x="823943" y="6055339"/>
            <a:ext cx="10548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13" name="Logo">
            <a:extLst>
              <a:ext uri="{FF2B5EF4-FFF2-40B4-BE49-F238E27FC236}">
                <a16:creationId xmlns:a16="http://schemas.microsoft.com/office/drawing/2014/main" id="{2E8EA810-59B5-4993-91AF-091AB084A5F6}"/>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847853" y="6281865"/>
            <a:ext cx="3489861" cy="306034"/>
          </a:xfrm>
          <a:prstGeom prst="rect">
            <a:avLst/>
          </a:prstGeom>
        </p:spPr>
      </p:pic>
    </p:spTree>
    <p:extLst>
      <p:ext uri="{BB962C8B-B14F-4D97-AF65-F5344CB8AC3E}">
        <p14:creationId xmlns:p14="http://schemas.microsoft.com/office/powerpoint/2010/main" val="175343734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Section slide_Grey 100">
    <p:bg>
      <p:bgPr>
        <a:solidFill>
          <a:srgbClr val="414042"/>
        </a:solidFill>
        <a:effectLst/>
      </p:bgPr>
    </p:bg>
    <p:spTree>
      <p:nvGrpSpPr>
        <p:cNvPr id="1" name=""/>
        <p:cNvGrpSpPr/>
        <p:nvPr/>
      </p:nvGrpSpPr>
      <p:grpSpPr>
        <a:xfrm>
          <a:off x="0" y="0"/>
          <a:ext cx="0" cy="0"/>
          <a:chOff x="0" y="0"/>
          <a:chExt cx="0" cy="0"/>
        </a:xfrm>
      </p:grpSpPr>
      <p:sp>
        <p:nvSpPr>
          <p:cNvPr id="8" name="Slide Number Placeholder">
            <a:extLst>
              <a:ext uri="{FF2B5EF4-FFF2-40B4-BE49-F238E27FC236}">
                <a16:creationId xmlns:a16="http://schemas.microsoft.com/office/drawing/2014/main" id="{BAA1490B-BB3E-0748-BA6A-B8586696578B}"/>
              </a:ext>
            </a:extLst>
          </p:cNvPr>
          <p:cNvSpPr>
            <a:spLocks noGrp="1"/>
          </p:cNvSpPr>
          <p:nvPr>
            <p:ph type="sldNum" sz="quarter" idx="4"/>
          </p:nvPr>
        </p:nvSpPr>
        <p:spPr>
          <a:xfrm>
            <a:off x="4662087" y="6250891"/>
            <a:ext cx="2867826" cy="365125"/>
          </a:xfrm>
          <a:prstGeom prst="rect">
            <a:avLst/>
          </a:prstGeom>
        </p:spPr>
        <p:txBody>
          <a:bodyPr/>
          <a:lstStyle>
            <a:lvl1pPr>
              <a:defRPr sz="2000">
                <a:solidFill>
                  <a:schemeClr val="bg1"/>
                </a:solidFill>
              </a:defRPr>
            </a:lvl1pPr>
          </a:lstStyle>
          <a:p>
            <a:pPr algn="ctr"/>
            <a:fld id="{232417FB-2EF4-EC49-BC13-97513C37E9E5}" type="slidenum">
              <a:rPr lang="en-US" smtClean="0"/>
              <a:pPr algn="ctr"/>
              <a:t>‹#›</a:t>
            </a:fld>
            <a:endParaRPr lang="en-US"/>
          </a:p>
        </p:txBody>
      </p:sp>
      <p:sp>
        <p:nvSpPr>
          <p:cNvPr id="9" name="Footer Placeholder">
            <a:extLst>
              <a:ext uri="{FF2B5EF4-FFF2-40B4-BE49-F238E27FC236}">
                <a16:creationId xmlns:a16="http://schemas.microsoft.com/office/drawing/2014/main" id="{61622BCB-5999-744E-B77D-08F504F71E8B}"/>
              </a:ext>
            </a:extLst>
          </p:cNvPr>
          <p:cNvSpPr>
            <a:spLocks noGrp="1"/>
          </p:cNvSpPr>
          <p:nvPr>
            <p:ph type="ftr" sz="quarter" idx="3"/>
          </p:nvPr>
        </p:nvSpPr>
        <p:spPr>
          <a:xfrm>
            <a:off x="7529913" y="6250890"/>
            <a:ext cx="3842030" cy="365125"/>
          </a:xfrm>
          <a:prstGeom prst="rect">
            <a:avLst/>
          </a:prstGeom>
        </p:spPr>
        <p:txBody>
          <a:bodyPr vert="horz" lIns="91440" tIns="45720" rIns="0" bIns="45720" rtlCol="0" anchor="t" anchorCtr="0"/>
          <a:lstStyle>
            <a:lvl1pPr algn="r">
              <a:defRPr sz="2000" b="1">
                <a:solidFill>
                  <a:schemeClr val="bg1"/>
                </a:solidFill>
              </a:defRPr>
            </a:lvl1pPr>
          </a:lstStyle>
          <a:p>
            <a:endParaRPr lang="en-US"/>
          </a:p>
        </p:txBody>
      </p:sp>
      <p:sp>
        <p:nvSpPr>
          <p:cNvPr id="14" name="Title">
            <a:extLst>
              <a:ext uri="{FF2B5EF4-FFF2-40B4-BE49-F238E27FC236}">
                <a16:creationId xmlns:a16="http://schemas.microsoft.com/office/drawing/2014/main" id="{F0107D9C-8794-7E4B-B350-FEC30E7FAEF6}"/>
              </a:ext>
            </a:extLst>
          </p:cNvPr>
          <p:cNvSpPr>
            <a:spLocks noGrp="1"/>
          </p:cNvSpPr>
          <p:nvPr>
            <p:ph type="title" hasCustomPrompt="1"/>
          </p:nvPr>
        </p:nvSpPr>
        <p:spPr>
          <a:xfrm>
            <a:off x="838200" y="2769528"/>
            <a:ext cx="10515600" cy="1052596"/>
          </a:xfrm>
          <a:prstGeom prst="rect">
            <a:avLst/>
          </a:prstGeom>
        </p:spPr>
        <p:txBody>
          <a:bodyPr lIns="0" tIns="0" rIns="0" bIns="0" anchor="t" anchorCtr="0">
            <a:spAutoFit/>
          </a:bodyPr>
          <a:lstStyle>
            <a:lvl1pPr algn="l">
              <a:defRPr sz="7200">
                <a:solidFill>
                  <a:schemeClr val="bg1"/>
                </a:solidFill>
              </a:defRPr>
            </a:lvl1pPr>
          </a:lstStyle>
          <a:p>
            <a:r>
              <a:rPr lang="en-US"/>
              <a:t>Section slide</a:t>
            </a:r>
          </a:p>
        </p:txBody>
      </p:sp>
      <p:sp>
        <p:nvSpPr>
          <p:cNvPr id="13" name="Subtitle">
            <a:extLst>
              <a:ext uri="{FF2B5EF4-FFF2-40B4-BE49-F238E27FC236}">
                <a16:creationId xmlns:a16="http://schemas.microsoft.com/office/drawing/2014/main" id="{C51DA302-E673-0B48-9032-76748EE3E6F6}"/>
              </a:ext>
            </a:extLst>
          </p:cNvPr>
          <p:cNvSpPr>
            <a:spLocks noGrp="1"/>
          </p:cNvSpPr>
          <p:nvPr>
            <p:ph type="subTitle" idx="1" hasCustomPrompt="1"/>
          </p:nvPr>
        </p:nvSpPr>
        <p:spPr>
          <a:xfrm>
            <a:off x="838200" y="3916872"/>
            <a:ext cx="10515600" cy="1655762"/>
          </a:xfrm>
          <a:prstGeom prst="rect">
            <a:avLst/>
          </a:prstGeom>
        </p:spPr>
        <p:txBody>
          <a:bodyPr tIns="72000" bIns="0" anchor="t" anchorCtr="0">
            <a:normAutofit/>
          </a:bodyPr>
          <a:lstStyle>
            <a:lvl1pPr marL="0" indent="0" algn="l">
              <a:lnSpc>
                <a:spcPts val="3800"/>
              </a:lnSpc>
              <a:spcBef>
                <a:spcPts val="0"/>
              </a:spcBef>
              <a:spcAft>
                <a:spcPts val="1000"/>
              </a:spcAft>
              <a:buNone/>
              <a:defRPr sz="32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a:t>
            </a:r>
          </a:p>
        </p:txBody>
      </p:sp>
      <p:cxnSp>
        <p:nvCxnSpPr>
          <p:cNvPr id="10" name="Line">
            <a:extLst>
              <a:ext uri="{FF2B5EF4-FFF2-40B4-BE49-F238E27FC236}">
                <a16:creationId xmlns:a16="http://schemas.microsoft.com/office/drawing/2014/main" id="{41E16F23-B3CF-314E-AFD9-633806B1334D}"/>
              </a:ext>
            </a:extLst>
          </p:cNvPr>
          <p:cNvCxnSpPr>
            <a:cxnSpLocks/>
          </p:cNvCxnSpPr>
          <p:nvPr userDrawn="1"/>
        </p:nvCxnSpPr>
        <p:spPr>
          <a:xfrm>
            <a:off x="823943" y="6055339"/>
            <a:ext cx="10548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12" name="Logo">
            <a:extLst>
              <a:ext uri="{FF2B5EF4-FFF2-40B4-BE49-F238E27FC236}">
                <a16:creationId xmlns:a16="http://schemas.microsoft.com/office/drawing/2014/main" id="{3392D271-69EB-4FEA-A580-C98C051EF8AB}"/>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847849" y="6281865"/>
            <a:ext cx="3489869" cy="306034"/>
          </a:xfrm>
          <a:prstGeom prst="rect">
            <a:avLst/>
          </a:prstGeom>
        </p:spPr>
      </p:pic>
    </p:spTree>
    <p:extLst>
      <p:ext uri="{BB962C8B-B14F-4D97-AF65-F5344CB8AC3E}">
        <p14:creationId xmlns:p14="http://schemas.microsoft.com/office/powerpoint/2010/main" val="143539439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Section slide_Night blue">
    <p:bg>
      <p:bgPr>
        <a:solidFill>
          <a:srgbClr val="003C57"/>
        </a:solidFill>
        <a:effectLst/>
      </p:bgPr>
    </p:bg>
    <p:spTree>
      <p:nvGrpSpPr>
        <p:cNvPr id="1" name=""/>
        <p:cNvGrpSpPr/>
        <p:nvPr/>
      </p:nvGrpSpPr>
      <p:grpSpPr>
        <a:xfrm>
          <a:off x="0" y="0"/>
          <a:ext cx="0" cy="0"/>
          <a:chOff x="0" y="0"/>
          <a:chExt cx="0" cy="0"/>
        </a:xfrm>
      </p:grpSpPr>
      <p:sp>
        <p:nvSpPr>
          <p:cNvPr id="8" name="Slide Number Placeholder">
            <a:extLst>
              <a:ext uri="{FF2B5EF4-FFF2-40B4-BE49-F238E27FC236}">
                <a16:creationId xmlns:a16="http://schemas.microsoft.com/office/drawing/2014/main" id="{BAA1490B-BB3E-0748-BA6A-B8586696578B}"/>
              </a:ext>
            </a:extLst>
          </p:cNvPr>
          <p:cNvSpPr>
            <a:spLocks noGrp="1"/>
          </p:cNvSpPr>
          <p:nvPr>
            <p:ph type="sldNum" sz="quarter" idx="4"/>
          </p:nvPr>
        </p:nvSpPr>
        <p:spPr>
          <a:xfrm>
            <a:off x="4662087" y="6250891"/>
            <a:ext cx="2867826" cy="365125"/>
          </a:xfrm>
          <a:prstGeom prst="rect">
            <a:avLst/>
          </a:prstGeom>
        </p:spPr>
        <p:txBody>
          <a:bodyPr/>
          <a:lstStyle>
            <a:lvl1pPr>
              <a:defRPr sz="2000">
                <a:solidFill>
                  <a:schemeClr val="bg1"/>
                </a:solidFill>
              </a:defRPr>
            </a:lvl1pPr>
          </a:lstStyle>
          <a:p>
            <a:pPr algn="ctr"/>
            <a:fld id="{232417FB-2EF4-EC49-BC13-97513C37E9E5}" type="slidenum">
              <a:rPr lang="en-US" smtClean="0"/>
              <a:pPr algn="ctr"/>
              <a:t>‹#›</a:t>
            </a:fld>
            <a:endParaRPr lang="en-US"/>
          </a:p>
        </p:txBody>
      </p:sp>
      <p:sp>
        <p:nvSpPr>
          <p:cNvPr id="9" name="Footer Placeholder">
            <a:extLst>
              <a:ext uri="{FF2B5EF4-FFF2-40B4-BE49-F238E27FC236}">
                <a16:creationId xmlns:a16="http://schemas.microsoft.com/office/drawing/2014/main" id="{61622BCB-5999-744E-B77D-08F504F71E8B}"/>
              </a:ext>
            </a:extLst>
          </p:cNvPr>
          <p:cNvSpPr>
            <a:spLocks noGrp="1"/>
          </p:cNvSpPr>
          <p:nvPr>
            <p:ph type="ftr" sz="quarter" idx="3"/>
          </p:nvPr>
        </p:nvSpPr>
        <p:spPr>
          <a:xfrm>
            <a:off x="7529913" y="6250890"/>
            <a:ext cx="3842030" cy="365125"/>
          </a:xfrm>
          <a:prstGeom prst="rect">
            <a:avLst/>
          </a:prstGeom>
        </p:spPr>
        <p:txBody>
          <a:bodyPr vert="horz" lIns="91440" tIns="45720" rIns="0" bIns="45720" rtlCol="0" anchor="t" anchorCtr="0"/>
          <a:lstStyle>
            <a:lvl1pPr algn="r">
              <a:defRPr sz="2000" b="1">
                <a:solidFill>
                  <a:schemeClr val="bg1"/>
                </a:solidFill>
              </a:defRPr>
            </a:lvl1pPr>
          </a:lstStyle>
          <a:p>
            <a:endParaRPr lang="en-US"/>
          </a:p>
        </p:txBody>
      </p:sp>
      <p:sp>
        <p:nvSpPr>
          <p:cNvPr id="14" name="Title">
            <a:extLst>
              <a:ext uri="{FF2B5EF4-FFF2-40B4-BE49-F238E27FC236}">
                <a16:creationId xmlns:a16="http://schemas.microsoft.com/office/drawing/2014/main" id="{39705124-4B77-4A45-9308-A04738CB6E18}"/>
              </a:ext>
            </a:extLst>
          </p:cNvPr>
          <p:cNvSpPr>
            <a:spLocks noGrp="1"/>
          </p:cNvSpPr>
          <p:nvPr>
            <p:ph type="title" hasCustomPrompt="1"/>
          </p:nvPr>
        </p:nvSpPr>
        <p:spPr>
          <a:xfrm>
            <a:off x="838200" y="2769528"/>
            <a:ext cx="10515600" cy="1052596"/>
          </a:xfrm>
          <a:prstGeom prst="rect">
            <a:avLst/>
          </a:prstGeom>
        </p:spPr>
        <p:txBody>
          <a:bodyPr lIns="0" tIns="0" rIns="0" bIns="0" anchor="t" anchorCtr="0">
            <a:spAutoFit/>
          </a:bodyPr>
          <a:lstStyle>
            <a:lvl1pPr algn="l">
              <a:defRPr sz="7200">
                <a:solidFill>
                  <a:schemeClr val="bg1"/>
                </a:solidFill>
              </a:defRPr>
            </a:lvl1pPr>
          </a:lstStyle>
          <a:p>
            <a:r>
              <a:rPr lang="en-US"/>
              <a:t>Section slide</a:t>
            </a:r>
          </a:p>
        </p:txBody>
      </p:sp>
      <p:sp>
        <p:nvSpPr>
          <p:cNvPr id="13" name="Subtitle">
            <a:extLst>
              <a:ext uri="{FF2B5EF4-FFF2-40B4-BE49-F238E27FC236}">
                <a16:creationId xmlns:a16="http://schemas.microsoft.com/office/drawing/2014/main" id="{335C0D86-6B6D-9340-A3E4-0C4964615FC3}"/>
              </a:ext>
            </a:extLst>
          </p:cNvPr>
          <p:cNvSpPr>
            <a:spLocks noGrp="1"/>
          </p:cNvSpPr>
          <p:nvPr>
            <p:ph type="subTitle" idx="1" hasCustomPrompt="1"/>
          </p:nvPr>
        </p:nvSpPr>
        <p:spPr>
          <a:xfrm>
            <a:off x="838200" y="3916872"/>
            <a:ext cx="10515600" cy="1655762"/>
          </a:xfrm>
          <a:prstGeom prst="rect">
            <a:avLst/>
          </a:prstGeom>
        </p:spPr>
        <p:txBody>
          <a:bodyPr tIns="72000" bIns="0" anchor="t" anchorCtr="0">
            <a:normAutofit/>
          </a:bodyPr>
          <a:lstStyle>
            <a:lvl1pPr marL="0" indent="0" algn="l">
              <a:lnSpc>
                <a:spcPts val="3800"/>
              </a:lnSpc>
              <a:spcBef>
                <a:spcPts val="0"/>
              </a:spcBef>
              <a:spcAft>
                <a:spcPts val="1000"/>
              </a:spcAft>
              <a:buNone/>
              <a:defRPr sz="32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a:t>
            </a:r>
          </a:p>
        </p:txBody>
      </p:sp>
      <p:cxnSp>
        <p:nvCxnSpPr>
          <p:cNvPr id="10" name="Line">
            <a:extLst>
              <a:ext uri="{FF2B5EF4-FFF2-40B4-BE49-F238E27FC236}">
                <a16:creationId xmlns:a16="http://schemas.microsoft.com/office/drawing/2014/main" id="{05620796-8D76-664C-B761-7F015F0DFF3B}"/>
              </a:ext>
            </a:extLst>
          </p:cNvPr>
          <p:cNvCxnSpPr>
            <a:cxnSpLocks/>
          </p:cNvCxnSpPr>
          <p:nvPr userDrawn="1"/>
        </p:nvCxnSpPr>
        <p:spPr>
          <a:xfrm>
            <a:off x="823943" y="6055339"/>
            <a:ext cx="10548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12" name="Logo">
            <a:extLst>
              <a:ext uri="{FF2B5EF4-FFF2-40B4-BE49-F238E27FC236}">
                <a16:creationId xmlns:a16="http://schemas.microsoft.com/office/drawing/2014/main" id="{358F74D1-E147-4867-AFB1-54EAEE980264}"/>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847849" y="6281865"/>
            <a:ext cx="3489869" cy="306034"/>
          </a:xfrm>
          <a:prstGeom prst="rect">
            <a:avLst/>
          </a:prstGeom>
        </p:spPr>
      </p:pic>
    </p:spTree>
    <p:extLst>
      <p:ext uri="{BB962C8B-B14F-4D97-AF65-F5344CB8AC3E}">
        <p14:creationId xmlns:p14="http://schemas.microsoft.com/office/powerpoint/2010/main" val="210432828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Section slide_Ocean blue">
    <p:bg>
      <p:bgPr>
        <a:solidFill>
          <a:srgbClr val="206095"/>
        </a:solidFill>
        <a:effectLst/>
      </p:bgPr>
    </p:bg>
    <p:spTree>
      <p:nvGrpSpPr>
        <p:cNvPr id="1" name=""/>
        <p:cNvGrpSpPr/>
        <p:nvPr/>
      </p:nvGrpSpPr>
      <p:grpSpPr>
        <a:xfrm>
          <a:off x="0" y="0"/>
          <a:ext cx="0" cy="0"/>
          <a:chOff x="0" y="0"/>
          <a:chExt cx="0" cy="0"/>
        </a:xfrm>
      </p:grpSpPr>
      <p:sp>
        <p:nvSpPr>
          <p:cNvPr id="8" name="Slide Number Placeholder">
            <a:extLst>
              <a:ext uri="{FF2B5EF4-FFF2-40B4-BE49-F238E27FC236}">
                <a16:creationId xmlns:a16="http://schemas.microsoft.com/office/drawing/2014/main" id="{BAA1490B-BB3E-0748-BA6A-B8586696578B}"/>
              </a:ext>
            </a:extLst>
          </p:cNvPr>
          <p:cNvSpPr>
            <a:spLocks noGrp="1"/>
          </p:cNvSpPr>
          <p:nvPr>
            <p:ph type="sldNum" sz="quarter" idx="4"/>
          </p:nvPr>
        </p:nvSpPr>
        <p:spPr>
          <a:xfrm>
            <a:off x="4662087" y="6250891"/>
            <a:ext cx="2867826" cy="365125"/>
          </a:xfrm>
          <a:prstGeom prst="rect">
            <a:avLst/>
          </a:prstGeom>
        </p:spPr>
        <p:txBody>
          <a:bodyPr/>
          <a:lstStyle>
            <a:lvl1pPr>
              <a:defRPr sz="2000">
                <a:solidFill>
                  <a:schemeClr val="bg1"/>
                </a:solidFill>
              </a:defRPr>
            </a:lvl1pPr>
          </a:lstStyle>
          <a:p>
            <a:pPr algn="ctr"/>
            <a:fld id="{232417FB-2EF4-EC49-BC13-97513C37E9E5}" type="slidenum">
              <a:rPr lang="en-US" smtClean="0"/>
              <a:pPr algn="ctr"/>
              <a:t>‹#›</a:t>
            </a:fld>
            <a:endParaRPr lang="en-US"/>
          </a:p>
        </p:txBody>
      </p:sp>
      <p:sp>
        <p:nvSpPr>
          <p:cNvPr id="9" name="Footer Placeholder">
            <a:extLst>
              <a:ext uri="{FF2B5EF4-FFF2-40B4-BE49-F238E27FC236}">
                <a16:creationId xmlns:a16="http://schemas.microsoft.com/office/drawing/2014/main" id="{61622BCB-5999-744E-B77D-08F504F71E8B}"/>
              </a:ext>
            </a:extLst>
          </p:cNvPr>
          <p:cNvSpPr>
            <a:spLocks noGrp="1"/>
          </p:cNvSpPr>
          <p:nvPr>
            <p:ph type="ftr" sz="quarter" idx="3"/>
          </p:nvPr>
        </p:nvSpPr>
        <p:spPr>
          <a:xfrm>
            <a:off x="7529913" y="6250890"/>
            <a:ext cx="3842030" cy="365125"/>
          </a:xfrm>
          <a:prstGeom prst="rect">
            <a:avLst/>
          </a:prstGeom>
        </p:spPr>
        <p:txBody>
          <a:bodyPr vert="horz" lIns="91440" tIns="45720" rIns="0" bIns="45720" rtlCol="0" anchor="t" anchorCtr="0"/>
          <a:lstStyle>
            <a:lvl1pPr algn="r">
              <a:defRPr sz="2000" b="1">
                <a:solidFill>
                  <a:schemeClr val="bg1"/>
                </a:solidFill>
              </a:defRPr>
            </a:lvl1pPr>
          </a:lstStyle>
          <a:p>
            <a:endParaRPr lang="en-US"/>
          </a:p>
        </p:txBody>
      </p:sp>
      <p:cxnSp>
        <p:nvCxnSpPr>
          <p:cNvPr id="10" name="Line">
            <a:extLst>
              <a:ext uri="{FF2B5EF4-FFF2-40B4-BE49-F238E27FC236}">
                <a16:creationId xmlns:a16="http://schemas.microsoft.com/office/drawing/2014/main" id="{05620796-8D76-664C-B761-7F015F0DFF3B}"/>
              </a:ext>
            </a:extLst>
          </p:cNvPr>
          <p:cNvCxnSpPr>
            <a:cxnSpLocks/>
          </p:cNvCxnSpPr>
          <p:nvPr userDrawn="1"/>
        </p:nvCxnSpPr>
        <p:spPr>
          <a:xfrm>
            <a:off x="823943" y="6055339"/>
            <a:ext cx="10548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Title">
            <a:extLst>
              <a:ext uri="{FF2B5EF4-FFF2-40B4-BE49-F238E27FC236}">
                <a16:creationId xmlns:a16="http://schemas.microsoft.com/office/drawing/2014/main" id="{B4C955DF-BE42-D34D-9E3E-CC9BF3A6DE30}"/>
              </a:ext>
            </a:extLst>
          </p:cNvPr>
          <p:cNvSpPr>
            <a:spLocks noGrp="1"/>
          </p:cNvSpPr>
          <p:nvPr>
            <p:ph type="title" hasCustomPrompt="1"/>
          </p:nvPr>
        </p:nvSpPr>
        <p:spPr>
          <a:xfrm>
            <a:off x="838200" y="2769528"/>
            <a:ext cx="10515600" cy="1052596"/>
          </a:xfrm>
          <a:prstGeom prst="rect">
            <a:avLst/>
          </a:prstGeom>
        </p:spPr>
        <p:txBody>
          <a:bodyPr lIns="0" tIns="0" rIns="0" bIns="0" anchor="t" anchorCtr="0">
            <a:spAutoFit/>
          </a:bodyPr>
          <a:lstStyle>
            <a:lvl1pPr algn="l">
              <a:defRPr sz="7200">
                <a:solidFill>
                  <a:schemeClr val="bg1"/>
                </a:solidFill>
              </a:defRPr>
            </a:lvl1pPr>
          </a:lstStyle>
          <a:p>
            <a:r>
              <a:rPr lang="en-US"/>
              <a:t>Section slide</a:t>
            </a:r>
          </a:p>
        </p:txBody>
      </p:sp>
      <p:sp>
        <p:nvSpPr>
          <p:cNvPr id="13" name="Subtitle">
            <a:extLst>
              <a:ext uri="{FF2B5EF4-FFF2-40B4-BE49-F238E27FC236}">
                <a16:creationId xmlns:a16="http://schemas.microsoft.com/office/drawing/2014/main" id="{622D5613-4A3F-4C4D-AB7A-78FCC248ADED}"/>
              </a:ext>
            </a:extLst>
          </p:cNvPr>
          <p:cNvSpPr>
            <a:spLocks noGrp="1"/>
          </p:cNvSpPr>
          <p:nvPr>
            <p:ph type="subTitle" idx="1" hasCustomPrompt="1"/>
          </p:nvPr>
        </p:nvSpPr>
        <p:spPr>
          <a:xfrm>
            <a:off x="838200" y="3916872"/>
            <a:ext cx="10515600" cy="1655762"/>
          </a:xfrm>
          <a:prstGeom prst="rect">
            <a:avLst/>
          </a:prstGeom>
        </p:spPr>
        <p:txBody>
          <a:bodyPr tIns="72000" bIns="0" anchor="t" anchorCtr="0">
            <a:normAutofit/>
          </a:bodyPr>
          <a:lstStyle>
            <a:lvl1pPr marL="0" indent="0" algn="l">
              <a:lnSpc>
                <a:spcPts val="3800"/>
              </a:lnSpc>
              <a:spcBef>
                <a:spcPts val="0"/>
              </a:spcBef>
              <a:spcAft>
                <a:spcPts val="1000"/>
              </a:spcAft>
              <a:buNone/>
              <a:defRPr sz="32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a:t>
            </a:r>
          </a:p>
        </p:txBody>
      </p:sp>
      <p:pic>
        <p:nvPicPr>
          <p:cNvPr id="12" name="Logo">
            <a:extLst>
              <a:ext uri="{FF2B5EF4-FFF2-40B4-BE49-F238E27FC236}">
                <a16:creationId xmlns:a16="http://schemas.microsoft.com/office/drawing/2014/main" id="{66E02D8C-D898-467C-8F0F-2745C0AF6C55}"/>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847849" y="6281865"/>
            <a:ext cx="3489869" cy="306034"/>
          </a:xfrm>
          <a:prstGeom prst="rect">
            <a:avLst/>
          </a:prstGeom>
        </p:spPr>
      </p:pic>
    </p:spTree>
    <p:extLst>
      <p:ext uri="{BB962C8B-B14F-4D97-AF65-F5344CB8AC3E}">
        <p14:creationId xmlns:p14="http://schemas.microsoft.com/office/powerpoint/2010/main" val="227797722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Section slide_Sky blue">
    <p:bg>
      <p:bgPr>
        <a:solidFill>
          <a:srgbClr val="27A0CC"/>
        </a:solidFill>
        <a:effectLst/>
      </p:bgPr>
    </p:bg>
    <p:spTree>
      <p:nvGrpSpPr>
        <p:cNvPr id="1" name=""/>
        <p:cNvGrpSpPr/>
        <p:nvPr/>
      </p:nvGrpSpPr>
      <p:grpSpPr>
        <a:xfrm>
          <a:off x="0" y="0"/>
          <a:ext cx="0" cy="0"/>
          <a:chOff x="0" y="0"/>
          <a:chExt cx="0" cy="0"/>
        </a:xfrm>
      </p:grpSpPr>
      <p:sp>
        <p:nvSpPr>
          <p:cNvPr id="8" name="Slide Number Placeholder">
            <a:extLst>
              <a:ext uri="{FF2B5EF4-FFF2-40B4-BE49-F238E27FC236}">
                <a16:creationId xmlns:a16="http://schemas.microsoft.com/office/drawing/2014/main" id="{BAA1490B-BB3E-0748-BA6A-B8586696578B}"/>
              </a:ext>
            </a:extLst>
          </p:cNvPr>
          <p:cNvSpPr>
            <a:spLocks noGrp="1"/>
          </p:cNvSpPr>
          <p:nvPr>
            <p:ph type="sldNum" sz="quarter" idx="4"/>
          </p:nvPr>
        </p:nvSpPr>
        <p:spPr>
          <a:xfrm>
            <a:off x="4662087" y="6250891"/>
            <a:ext cx="2867826" cy="365125"/>
          </a:xfrm>
          <a:prstGeom prst="rect">
            <a:avLst/>
          </a:prstGeom>
        </p:spPr>
        <p:txBody>
          <a:bodyPr/>
          <a:lstStyle>
            <a:lvl1pPr>
              <a:defRPr sz="2000">
                <a:solidFill>
                  <a:schemeClr val="bg1"/>
                </a:solidFill>
              </a:defRPr>
            </a:lvl1pPr>
          </a:lstStyle>
          <a:p>
            <a:pPr algn="ctr"/>
            <a:fld id="{232417FB-2EF4-EC49-BC13-97513C37E9E5}" type="slidenum">
              <a:rPr lang="en-US" smtClean="0"/>
              <a:pPr algn="ctr"/>
              <a:t>‹#›</a:t>
            </a:fld>
            <a:endParaRPr lang="en-US"/>
          </a:p>
        </p:txBody>
      </p:sp>
      <p:sp>
        <p:nvSpPr>
          <p:cNvPr id="9" name="Footer Placeholder">
            <a:extLst>
              <a:ext uri="{FF2B5EF4-FFF2-40B4-BE49-F238E27FC236}">
                <a16:creationId xmlns:a16="http://schemas.microsoft.com/office/drawing/2014/main" id="{61622BCB-5999-744E-B77D-08F504F71E8B}"/>
              </a:ext>
            </a:extLst>
          </p:cNvPr>
          <p:cNvSpPr>
            <a:spLocks noGrp="1"/>
          </p:cNvSpPr>
          <p:nvPr>
            <p:ph type="ftr" sz="quarter" idx="3"/>
          </p:nvPr>
        </p:nvSpPr>
        <p:spPr>
          <a:xfrm>
            <a:off x="7529913" y="6250890"/>
            <a:ext cx="3842030" cy="365125"/>
          </a:xfrm>
          <a:prstGeom prst="rect">
            <a:avLst/>
          </a:prstGeom>
        </p:spPr>
        <p:txBody>
          <a:bodyPr vert="horz" lIns="91440" tIns="45720" rIns="0" bIns="45720" rtlCol="0" anchor="t" anchorCtr="0"/>
          <a:lstStyle>
            <a:lvl1pPr algn="r">
              <a:defRPr sz="2000" b="1">
                <a:solidFill>
                  <a:schemeClr val="bg1"/>
                </a:solidFill>
              </a:defRPr>
            </a:lvl1pPr>
          </a:lstStyle>
          <a:p>
            <a:endParaRPr lang="en-US"/>
          </a:p>
        </p:txBody>
      </p:sp>
      <p:cxnSp>
        <p:nvCxnSpPr>
          <p:cNvPr id="10" name="Line">
            <a:extLst>
              <a:ext uri="{FF2B5EF4-FFF2-40B4-BE49-F238E27FC236}">
                <a16:creationId xmlns:a16="http://schemas.microsoft.com/office/drawing/2014/main" id="{D13A9CD3-E6C3-0344-974D-58215B0ABAAA}"/>
              </a:ext>
            </a:extLst>
          </p:cNvPr>
          <p:cNvCxnSpPr>
            <a:cxnSpLocks/>
          </p:cNvCxnSpPr>
          <p:nvPr userDrawn="1"/>
        </p:nvCxnSpPr>
        <p:spPr>
          <a:xfrm>
            <a:off x="823943" y="6055339"/>
            <a:ext cx="10548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Title">
            <a:extLst>
              <a:ext uri="{FF2B5EF4-FFF2-40B4-BE49-F238E27FC236}">
                <a16:creationId xmlns:a16="http://schemas.microsoft.com/office/drawing/2014/main" id="{A07FCA63-88F4-0D40-B646-DB3E33AA931D}"/>
              </a:ext>
            </a:extLst>
          </p:cNvPr>
          <p:cNvSpPr>
            <a:spLocks noGrp="1"/>
          </p:cNvSpPr>
          <p:nvPr>
            <p:ph type="title" hasCustomPrompt="1"/>
          </p:nvPr>
        </p:nvSpPr>
        <p:spPr>
          <a:xfrm>
            <a:off x="838200" y="2769528"/>
            <a:ext cx="10515600" cy="1052596"/>
          </a:xfrm>
          <a:prstGeom prst="rect">
            <a:avLst/>
          </a:prstGeom>
        </p:spPr>
        <p:txBody>
          <a:bodyPr lIns="0" tIns="0" rIns="0" bIns="0" anchor="t" anchorCtr="0">
            <a:spAutoFit/>
          </a:bodyPr>
          <a:lstStyle>
            <a:lvl1pPr algn="l">
              <a:defRPr sz="7200">
                <a:solidFill>
                  <a:schemeClr val="bg1"/>
                </a:solidFill>
              </a:defRPr>
            </a:lvl1pPr>
          </a:lstStyle>
          <a:p>
            <a:r>
              <a:rPr lang="en-US"/>
              <a:t>Section slide</a:t>
            </a:r>
          </a:p>
        </p:txBody>
      </p:sp>
      <p:sp>
        <p:nvSpPr>
          <p:cNvPr id="16" name="Subtitle">
            <a:extLst>
              <a:ext uri="{FF2B5EF4-FFF2-40B4-BE49-F238E27FC236}">
                <a16:creationId xmlns:a16="http://schemas.microsoft.com/office/drawing/2014/main" id="{680E1A51-C56D-6C4C-90F5-70BA71A10A6C}"/>
              </a:ext>
            </a:extLst>
          </p:cNvPr>
          <p:cNvSpPr>
            <a:spLocks noGrp="1"/>
          </p:cNvSpPr>
          <p:nvPr>
            <p:ph type="subTitle" idx="1" hasCustomPrompt="1"/>
          </p:nvPr>
        </p:nvSpPr>
        <p:spPr>
          <a:xfrm>
            <a:off x="838200" y="3916872"/>
            <a:ext cx="10515600" cy="1655762"/>
          </a:xfrm>
          <a:prstGeom prst="rect">
            <a:avLst/>
          </a:prstGeom>
        </p:spPr>
        <p:txBody>
          <a:bodyPr tIns="72000" bIns="0" anchor="t" anchorCtr="0">
            <a:normAutofit/>
          </a:bodyPr>
          <a:lstStyle>
            <a:lvl1pPr marL="0" indent="0" algn="l">
              <a:lnSpc>
                <a:spcPts val="3800"/>
              </a:lnSpc>
              <a:spcBef>
                <a:spcPts val="0"/>
              </a:spcBef>
              <a:spcAft>
                <a:spcPts val="1000"/>
              </a:spcAft>
              <a:buNone/>
              <a:defRPr sz="32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a:t>
            </a:r>
          </a:p>
        </p:txBody>
      </p:sp>
      <p:pic>
        <p:nvPicPr>
          <p:cNvPr id="12" name="Logo">
            <a:extLst>
              <a:ext uri="{FF2B5EF4-FFF2-40B4-BE49-F238E27FC236}">
                <a16:creationId xmlns:a16="http://schemas.microsoft.com/office/drawing/2014/main" id="{66CD3B91-037B-4B67-B3BC-D706B0A5D0EF}"/>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847849" y="6281865"/>
            <a:ext cx="3489869" cy="306034"/>
          </a:xfrm>
          <a:prstGeom prst="rect">
            <a:avLst/>
          </a:prstGeom>
        </p:spPr>
      </p:pic>
    </p:spTree>
    <p:extLst>
      <p:ext uri="{BB962C8B-B14F-4D97-AF65-F5344CB8AC3E}">
        <p14:creationId xmlns:p14="http://schemas.microsoft.com/office/powerpoint/2010/main" val="292719538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Section slide_Aqua teal">
    <p:bg>
      <p:bgPr>
        <a:solidFill>
          <a:srgbClr val="00A3A6"/>
        </a:solidFill>
        <a:effectLst/>
      </p:bgPr>
    </p:bg>
    <p:spTree>
      <p:nvGrpSpPr>
        <p:cNvPr id="1" name=""/>
        <p:cNvGrpSpPr/>
        <p:nvPr/>
      </p:nvGrpSpPr>
      <p:grpSpPr>
        <a:xfrm>
          <a:off x="0" y="0"/>
          <a:ext cx="0" cy="0"/>
          <a:chOff x="0" y="0"/>
          <a:chExt cx="0" cy="0"/>
        </a:xfrm>
      </p:grpSpPr>
      <p:sp>
        <p:nvSpPr>
          <p:cNvPr id="8" name="Slide Number Placeholder">
            <a:extLst>
              <a:ext uri="{FF2B5EF4-FFF2-40B4-BE49-F238E27FC236}">
                <a16:creationId xmlns:a16="http://schemas.microsoft.com/office/drawing/2014/main" id="{BAA1490B-BB3E-0748-BA6A-B8586696578B}"/>
              </a:ext>
            </a:extLst>
          </p:cNvPr>
          <p:cNvSpPr>
            <a:spLocks noGrp="1"/>
          </p:cNvSpPr>
          <p:nvPr>
            <p:ph type="sldNum" sz="quarter" idx="4"/>
          </p:nvPr>
        </p:nvSpPr>
        <p:spPr>
          <a:xfrm>
            <a:off x="4662087" y="6250891"/>
            <a:ext cx="2867826" cy="365125"/>
          </a:xfrm>
          <a:prstGeom prst="rect">
            <a:avLst/>
          </a:prstGeom>
        </p:spPr>
        <p:txBody>
          <a:bodyPr/>
          <a:lstStyle>
            <a:lvl1pPr>
              <a:defRPr sz="2000">
                <a:solidFill>
                  <a:schemeClr val="bg1"/>
                </a:solidFill>
              </a:defRPr>
            </a:lvl1pPr>
          </a:lstStyle>
          <a:p>
            <a:pPr algn="ctr"/>
            <a:fld id="{232417FB-2EF4-EC49-BC13-97513C37E9E5}" type="slidenum">
              <a:rPr lang="en-US" smtClean="0"/>
              <a:pPr algn="ctr"/>
              <a:t>‹#›</a:t>
            </a:fld>
            <a:endParaRPr lang="en-US"/>
          </a:p>
        </p:txBody>
      </p:sp>
      <p:sp>
        <p:nvSpPr>
          <p:cNvPr id="9" name="Footer Placeholder">
            <a:extLst>
              <a:ext uri="{FF2B5EF4-FFF2-40B4-BE49-F238E27FC236}">
                <a16:creationId xmlns:a16="http://schemas.microsoft.com/office/drawing/2014/main" id="{61622BCB-5999-744E-B77D-08F504F71E8B}"/>
              </a:ext>
            </a:extLst>
          </p:cNvPr>
          <p:cNvSpPr>
            <a:spLocks noGrp="1"/>
          </p:cNvSpPr>
          <p:nvPr>
            <p:ph type="ftr" sz="quarter" idx="3"/>
          </p:nvPr>
        </p:nvSpPr>
        <p:spPr>
          <a:xfrm>
            <a:off x="7529913" y="6250890"/>
            <a:ext cx="3842030" cy="365125"/>
          </a:xfrm>
          <a:prstGeom prst="rect">
            <a:avLst/>
          </a:prstGeom>
        </p:spPr>
        <p:txBody>
          <a:bodyPr vert="horz" lIns="91440" tIns="45720" rIns="0" bIns="45720" rtlCol="0" anchor="t" anchorCtr="0"/>
          <a:lstStyle>
            <a:lvl1pPr algn="r">
              <a:defRPr sz="2000" b="1">
                <a:solidFill>
                  <a:schemeClr val="bg1"/>
                </a:solidFill>
              </a:defRPr>
            </a:lvl1pPr>
          </a:lstStyle>
          <a:p>
            <a:endParaRPr lang="en-US"/>
          </a:p>
        </p:txBody>
      </p:sp>
      <p:sp>
        <p:nvSpPr>
          <p:cNvPr id="17" name="Title">
            <a:extLst>
              <a:ext uri="{FF2B5EF4-FFF2-40B4-BE49-F238E27FC236}">
                <a16:creationId xmlns:a16="http://schemas.microsoft.com/office/drawing/2014/main" id="{1FFF5308-8243-A94B-81A6-3885912D01F0}"/>
              </a:ext>
            </a:extLst>
          </p:cNvPr>
          <p:cNvSpPr>
            <a:spLocks noGrp="1"/>
          </p:cNvSpPr>
          <p:nvPr>
            <p:ph type="title" hasCustomPrompt="1"/>
          </p:nvPr>
        </p:nvSpPr>
        <p:spPr>
          <a:xfrm>
            <a:off x="838200" y="2769528"/>
            <a:ext cx="10515600" cy="1052596"/>
          </a:xfrm>
          <a:prstGeom prst="rect">
            <a:avLst/>
          </a:prstGeom>
        </p:spPr>
        <p:txBody>
          <a:bodyPr lIns="0" tIns="0" rIns="0" bIns="0" anchor="t" anchorCtr="0">
            <a:spAutoFit/>
          </a:bodyPr>
          <a:lstStyle>
            <a:lvl1pPr algn="l">
              <a:defRPr sz="7200">
                <a:solidFill>
                  <a:schemeClr val="bg1"/>
                </a:solidFill>
              </a:defRPr>
            </a:lvl1pPr>
          </a:lstStyle>
          <a:p>
            <a:r>
              <a:rPr lang="en-US"/>
              <a:t>Section slide</a:t>
            </a:r>
          </a:p>
        </p:txBody>
      </p:sp>
      <p:sp>
        <p:nvSpPr>
          <p:cNvPr id="16" name="Subtitle">
            <a:extLst>
              <a:ext uri="{FF2B5EF4-FFF2-40B4-BE49-F238E27FC236}">
                <a16:creationId xmlns:a16="http://schemas.microsoft.com/office/drawing/2014/main" id="{5903921C-6D50-A849-B477-5BE38F246FF8}"/>
              </a:ext>
            </a:extLst>
          </p:cNvPr>
          <p:cNvSpPr>
            <a:spLocks noGrp="1"/>
          </p:cNvSpPr>
          <p:nvPr>
            <p:ph type="subTitle" idx="1" hasCustomPrompt="1"/>
          </p:nvPr>
        </p:nvSpPr>
        <p:spPr>
          <a:xfrm>
            <a:off x="838200" y="3916872"/>
            <a:ext cx="10515600" cy="1655762"/>
          </a:xfrm>
          <a:prstGeom prst="rect">
            <a:avLst/>
          </a:prstGeom>
        </p:spPr>
        <p:txBody>
          <a:bodyPr tIns="72000" bIns="0" anchor="t" anchorCtr="0">
            <a:normAutofit/>
          </a:bodyPr>
          <a:lstStyle>
            <a:lvl1pPr marL="0" indent="0" algn="l">
              <a:lnSpc>
                <a:spcPts val="3800"/>
              </a:lnSpc>
              <a:spcBef>
                <a:spcPts val="0"/>
              </a:spcBef>
              <a:spcAft>
                <a:spcPts val="1000"/>
              </a:spcAft>
              <a:buNone/>
              <a:defRPr sz="32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a:t>
            </a:r>
          </a:p>
        </p:txBody>
      </p:sp>
      <p:cxnSp>
        <p:nvCxnSpPr>
          <p:cNvPr id="10" name="Line">
            <a:extLst>
              <a:ext uri="{FF2B5EF4-FFF2-40B4-BE49-F238E27FC236}">
                <a16:creationId xmlns:a16="http://schemas.microsoft.com/office/drawing/2014/main" id="{9BEE2D9E-3E87-ED40-89C2-DBA774F1F211}"/>
              </a:ext>
            </a:extLst>
          </p:cNvPr>
          <p:cNvCxnSpPr>
            <a:cxnSpLocks/>
          </p:cNvCxnSpPr>
          <p:nvPr userDrawn="1"/>
        </p:nvCxnSpPr>
        <p:spPr>
          <a:xfrm>
            <a:off x="823943" y="6055339"/>
            <a:ext cx="10548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12" name="Logo">
            <a:extLst>
              <a:ext uri="{FF2B5EF4-FFF2-40B4-BE49-F238E27FC236}">
                <a16:creationId xmlns:a16="http://schemas.microsoft.com/office/drawing/2014/main" id="{E0BB8E37-82CC-49E5-8F3F-D8E94B04660C}"/>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847849" y="6281865"/>
            <a:ext cx="3489869" cy="306034"/>
          </a:xfrm>
          <a:prstGeom prst="rect">
            <a:avLst/>
          </a:prstGeom>
        </p:spPr>
      </p:pic>
    </p:spTree>
    <p:extLst>
      <p:ext uri="{BB962C8B-B14F-4D97-AF65-F5344CB8AC3E}">
        <p14:creationId xmlns:p14="http://schemas.microsoft.com/office/powerpoint/2010/main" val="12224100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Single column title and content">
    <p:bg>
      <p:bgPr>
        <a:solidFill>
          <a:srgbClr val="F5F5F6"/>
        </a:solidFill>
        <a:effectLst/>
      </p:bgPr>
    </p:bg>
    <p:spTree>
      <p:nvGrpSpPr>
        <p:cNvPr id="1" name=""/>
        <p:cNvGrpSpPr/>
        <p:nvPr/>
      </p:nvGrpSpPr>
      <p:grpSpPr>
        <a:xfrm>
          <a:off x="0" y="0"/>
          <a:ext cx="0" cy="0"/>
          <a:chOff x="0" y="0"/>
          <a:chExt cx="0" cy="0"/>
        </a:xfrm>
      </p:grpSpPr>
      <p:sp>
        <p:nvSpPr>
          <p:cNvPr id="8" name="Rectangle">
            <a:extLst>
              <a:ext uri="{FF2B5EF4-FFF2-40B4-BE49-F238E27FC236}">
                <a16:creationId xmlns:a16="http://schemas.microsoft.com/office/drawing/2014/main" id="{CAB7C50D-A92E-F542-A579-D6ACCE3E0F84}"/>
              </a:ext>
            </a:extLst>
          </p:cNvPr>
          <p:cNvSpPr/>
          <p:nvPr userDrawn="1"/>
        </p:nvSpPr>
        <p:spPr>
          <a:xfrm>
            <a:off x="0" y="6037942"/>
            <a:ext cx="12192000" cy="820058"/>
          </a:xfrm>
          <a:prstGeom prst="rect">
            <a:avLst/>
          </a:prstGeom>
          <a:solidFill>
            <a:srgbClr val="183E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lide Number Placeholder">
            <a:extLst>
              <a:ext uri="{FF2B5EF4-FFF2-40B4-BE49-F238E27FC236}">
                <a16:creationId xmlns:a16="http://schemas.microsoft.com/office/drawing/2014/main" id="{AB8A9106-B24D-064D-974C-C8C4B2C84B82}"/>
              </a:ext>
            </a:extLst>
          </p:cNvPr>
          <p:cNvSpPr>
            <a:spLocks noGrp="1"/>
          </p:cNvSpPr>
          <p:nvPr>
            <p:ph type="sldNum" sz="quarter" idx="4"/>
          </p:nvPr>
        </p:nvSpPr>
        <p:spPr>
          <a:xfrm>
            <a:off x="4662087" y="6250891"/>
            <a:ext cx="2867826" cy="365125"/>
          </a:xfrm>
          <a:prstGeom prst="rect">
            <a:avLst/>
          </a:prstGeom>
        </p:spPr>
        <p:txBody>
          <a:bodyPr/>
          <a:lstStyle>
            <a:lvl1pPr>
              <a:defRPr sz="2000">
                <a:solidFill>
                  <a:schemeClr val="bg1"/>
                </a:solidFill>
              </a:defRPr>
            </a:lvl1pPr>
          </a:lstStyle>
          <a:p>
            <a:pPr algn="ctr"/>
            <a:fld id="{232417FB-2EF4-EC49-BC13-97513C37E9E5}" type="slidenum">
              <a:rPr lang="en-US" smtClean="0"/>
              <a:pPr algn="ctr"/>
              <a:t>‹#›</a:t>
            </a:fld>
            <a:endParaRPr lang="en-US"/>
          </a:p>
        </p:txBody>
      </p:sp>
      <p:sp>
        <p:nvSpPr>
          <p:cNvPr id="14" name="Footer Placeholder">
            <a:extLst>
              <a:ext uri="{FF2B5EF4-FFF2-40B4-BE49-F238E27FC236}">
                <a16:creationId xmlns:a16="http://schemas.microsoft.com/office/drawing/2014/main" id="{EC4B6832-9A04-854F-9075-DF58CE992FA7}"/>
              </a:ext>
            </a:extLst>
          </p:cNvPr>
          <p:cNvSpPr>
            <a:spLocks noGrp="1"/>
          </p:cNvSpPr>
          <p:nvPr>
            <p:ph type="ftr" sz="quarter" idx="3"/>
          </p:nvPr>
        </p:nvSpPr>
        <p:spPr>
          <a:xfrm>
            <a:off x="7529913" y="6250890"/>
            <a:ext cx="3842030" cy="365125"/>
          </a:xfrm>
          <a:prstGeom prst="rect">
            <a:avLst/>
          </a:prstGeom>
        </p:spPr>
        <p:txBody>
          <a:bodyPr vert="horz" lIns="91440" tIns="45720" rIns="0" bIns="45720" rtlCol="0" anchor="t" anchorCtr="0"/>
          <a:lstStyle>
            <a:lvl1pPr algn="r">
              <a:defRPr sz="2000" b="1">
                <a:solidFill>
                  <a:schemeClr val="bg1"/>
                </a:solidFill>
              </a:defRPr>
            </a:lvl1pPr>
          </a:lstStyle>
          <a:p>
            <a:endParaRPr lang="en-US"/>
          </a:p>
        </p:txBody>
      </p:sp>
      <p:sp>
        <p:nvSpPr>
          <p:cNvPr id="2" name="Title"/>
          <p:cNvSpPr>
            <a:spLocks noGrp="1"/>
          </p:cNvSpPr>
          <p:nvPr>
            <p:ph type="title" hasCustomPrompt="1"/>
          </p:nvPr>
        </p:nvSpPr>
        <p:spPr>
          <a:xfrm>
            <a:off x="838200" y="642127"/>
            <a:ext cx="10515600" cy="526298"/>
          </a:xfrm>
          <a:prstGeom prst="rect">
            <a:avLst/>
          </a:prstGeom>
        </p:spPr>
        <p:txBody>
          <a:bodyPr wrap="square">
            <a:spAutoFit/>
          </a:bodyPr>
          <a:lstStyle>
            <a:lvl1pPr>
              <a:defRPr sz="3600" baseline="0"/>
            </a:lvl1pPr>
          </a:lstStyle>
          <a:p>
            <a:r>
              <a:rPr lang="en-US"/>
              <a:t>Add your heading here</a:t>
            </a:r>
          </a:p>
        </p:txBody>
      </p:sp>
      <p:sp>
        <p:nvSpPr>
          <p:cNvPr id="3" name="Content Placeholder"/>
          <p:cNvSpPr>
            <a:spLocks noGrp="1"/>
          </p:cNvSpPr>
          <p:nvPr>
            <p:ph idx="1" hasCustomPrompt="1"/>
          </p:nvPr>
        </p:nvSpPr>
        <p:spPr>
          <a:xfrm>
            <a:off x="838200" y="1424324"/>
            <a:ext cx="10515600" cy="2298001"/>
          </a:xfrm>
          <a:prstGeom prst="rect">
            <a:avLst/>
          </a:prstGeom>
        </p:spPr>
        <p:txBody>
          <a:bodyPr wrap="square" lIns="0" tIns="0" rIns="0" bIns="0" anchor="t" anchorCtr="0">
            <a:spAutoFit/>
          </a:bodyPr>
          <a:lstStyle>
            <a:lvl1pPr>
              <a:lnSpc>
                <a:spcPct val="110000"/>
              </a:lnSpc>
              <a:spcAft>
                <a:spcPts val="500"/>
              </a:spcAft>
              <a:defRPr sz="3200">
                <a:solidFill>
                  <a:schemeClr val="tx1"/>
                </a:solidFill>
              </a:defRPr>
            </a:lvl1pPr>
            <a:lvl2pPr>
              <a:spcAft>
                <a:spcPts val="500"/>
              </a:spcAft>
              <a:defRPr sz="2800">
                <a:solidFill>
                  <a:schemeClr val="tx1"/>
                </a:solidFill>
              </a:defRPr>
            </a:lvl2pPr>
            <a:lvl3pPr>
              <a:spcAft>
                <a:spcPts val="500"/>
              </a:spcAft>
              <a:defRPr sz="2400">
                <a:solidFill>
                  <a:schemeClr val="tx1"/>
                </a:solidFill>
              </a:defRPr>
            </a:lvl3pPr>
            <a:lvl4pPr>
              <a:spcAft>
                <a:spcPts val="500"/>
              </a:spcAft>
              <a:defRPr sz="2000">
                <a:solidFill>
                  <a:schemeClr val="tx1"/>
                </a:solidFill>
              </a:defRPr>
            </a:lvl4pPr>
            <a:lvl5pPr>
              <a:spcAft>
                <a:spcPts val="500"/>
              </a:spcAft>
              <a:defRPr sz="1800">
                <a:solidFill>
                  <a:schemeClr val="tx1"/>
                </a:solidFill>
              </a:defRPr>
            </a:lvl5pPr>
          </a:lstStyle>
          <a:p>
            <a:pPr lvl="0"/>
            <a:r>
              <a:rPr lang="en-US"/>
              <a:t>Single column</a:t>
            </a:r>
          </a:p>
          <a:p>
            <a:pPr lvl="1"/>
            <a:r>
              <a:rPr lang="en-US"/>
              <a:t>Second level</a:t>
            </a:r>
          </a:p>
          <a:p>
            <a:pPr lvl="2"/>
            <a:r>
              <a:rPr lang="en-US"/>
              <a:t>Third level</a:t>
            </a:r>
          </a:p>
          <a:p>
            <a:pPr lvl="3"/>
            <a:r>
              <a:rPr lang="en-US"/>
              <a:t>Fourth level</a:t>
            </a:r>
          </a:p>
          <a:p>
            <a:pPr lvl="4"/>
            <a:r>
              <a:rPr lang="en-US"/>
              <a:t>Fifth level</a:t>
            </a:r>
          </a:p>
        </p:txBody>
      </p:sp>
      <p:pic>
        <p:nvPicPr>
          <p:cNvPr id="11" name="Logo">
            <a:extLst>
              <a:ext uri="{FF2B5EF4-FFF2-40B4-BE49-F238E27FC236}">
                <a16:creationId xmlns:a16="http://schemas.microsoft.com/office/drawing/2014/main" id="{447E70A3-4C48-46D3-AED7-FAFF0A068712}"/>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847849" y="6281865"/>
            <a:ext cx="3489869" cy="306034"/>
          </a:xfrm>
          <a:prstGeom prst="rect">
            <a:avLst/>
          </a:prstGeom>
        </p:spPr>
      </p:pic>
    </p:spTree>
    <p:extLst>
      <p:ext uri="{BB962C8B-B14F-4D97-AF65-F5344CB8AC3E}">
        <p14:creationId xmlns:p14="http://schemas.microsoft.com/office/powerpoint/2010/main" val="1119579356"/>
      </p:ext>
    </p:extLst>
  </p:cSld>
  <p:clrMapOvr>
    <a:masterClrMapping/>
  </p:clrMapOvr>
  <p:extLst>
    <p:ext uri="{DCECCB84-F9BA-43D5-87BE-67443E8EF086}">
      <p15:sldGuideLst xmlns:p15="http://schemas.microsoft.com/office/powerpoint/2012/main">
        <p15:guide id="1" pos="529">
          <p15:clr>
            <a:srgbClr val="FBAE40"/>
          </p15:clr>
        </p15:guide>
        <p15:guide id="2" pos="7174">
          <p15:clr>
            <a:srgbClr val="FBAE40"/>
          </p15:clr>
        </p15:guide>
        <p15:guide id="3" orient="horz" pos="391">
          <p15:clr>
            <a:srgbClr val="FBAE40"/>
          </p15:clr>
        </p15:guide>
        <p15:guide id="4" orient="horz" pos="3634">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Section slid_Indigo blue">
    <p:bg>
      <p:bgPr>
        <a:solidFill>
          <a:srgbClr val="3C388E"/>
        </a:solidFill>
        <a:effectLst/>
      </p:bgPr>
    </p:bg>
    <p:spTree>
      <p:nvGrpSpPr>
        <p:cNvPr id="1" name=""/>
        <p:cNvGrpSpPr/>
        <p:nvPr/>
      </p:nvGrpSpPr>
      <p:grpSpPr>
        <a:xfrm>
          <a:off x="0" y="0"/>
          <a:ext cx="0" cy="0"/>
          <a:chOff x="0" y="0"/>
          <a:chExt cx="0" cy="0"/>
        </a:xfrm>
      </p:grpSpPr>
      <p:sp>
        <p:nvSpPr>
          <p:cNvPr id="8" name="Slide Number Placeholder 5">
            <a:extLst>
              <a:ext uri="{FF2B5EF4-FFF2-40B4-BE49-F238E27FC236}">
                <a16:creationId xmlns:a16="http://schemas.microsoft.com/office/drawing/2014/main" id="{BAA1490B-BB3E-0748-BA6A-B8586696578B}"/>
              </a:ext>
            </a:extLst>
          </p:cNvPr>
          <p:cNvSpPr>
            <a:spLocks noGrp="1"/>
          </p:cNvSpPr>
          <p:nvPr>
            <p:ph type="sldNum" sz="quarter" idx="4"/>
          </p:nvPr>
        </p:nvSpPr>
        <p:spPr>
          <a:xfrm>
            <a:off x="4662087" y="6250891"/>
            <a:ext cx="2867826" cy="365125"/>
          </a:xfrm>
          <a:prstGeom prst="rect">
            <a:avLst/>
          </a:prstGeom>
        </p:spPr>
        <p:txBody>
          <a:bodyPr/>
          <a:lstStyle>
            <a:lvl1pPr>
              <a:defRPr sz="2000">
                <a:solidFill>
                  <a:schemeClr val="bg1"/>
                </a:solidFill>
              </a:defRPr>
            </a:lvl1pPr>
          </a:lstStyle>
          <a:p>
            <a:pPr algn="ctr"/>
            <a:fld id="{232417FB-2EF4-EC49-BC13-97513C37E9E5}" type="slidenum">
              <a:rPr lang="en-US" smtClean="0"/>
              <a:pPr algn="ctr"/>
              <a:t>‹#›</a:t>
            </a:fld>
            <a:endParaRPr lang="en-US"/>
          </a:p>
        </p:txBody>
      </p:sp>
      <p:sp>
        <p:nvSpPr>
          <p:cNvPr id="9" name="Footer Placeholder 13">
            <a:extLst>
              <a:ext uri="{FF2B5EF4-FFF2-40B4-BE49-F238E27FC236}">
                <a16:creationId xmlns:a16="http://schemas.microsoft.com/office/drawing/2014/main" id="{61622BCB-5999-744E-B77D-08F504F71E8B}"/>
              </a:ext>
            </a:extLst>
          </p:cNvPr>
          <p:cNvSpPr>
            <a:spLocks noGrp="1"/>
          </p:cNvSpPr>
          <p:nvPr>
            <p:ph type="ftr" sz="quarter" idx="3"/>
          </p:nvPr>
        </p:nvSpPr>
        <p:spPr>
          <a:xfrm>
            <a:off x="7529913" y="6250890"/>
            <a:ext cx="3842030" cy="365125"/>
          </a:xfrm>
          <a:prstGeom prst="rect">
            <a:avLst/>
          </a:prstGeom>
        </p:spPr>
        <p:txBody>
          <a:bodyPr vert="horz" lIns="91440" tIns="45720" rIns="0" bIns="45720" rtlCol="0" anchor="t" anchorCtr="0"/>
          <a:lstStyle>
            <a:lvl1pPr algn="r">
              <a:defRPr sz="2000" b="1">
                <a:solidFill>
                  <a:schemeClr val="bg1"/>
                </a:solidFill>
              </a:defRPr>
            </a:lvl1pPr>
          </a:lstStyle>
          <a:p>
            <a:endParaRPr lang="en-US"/>
          </a:p>
        </p:txBody>
      </p:sp>
      <p:cxnSp>
        <p:nvCxnSpPr>
          <p:cNvPr id="10" name="Straight Connector 9">
            <a:extLst>
              <a:ext uri="{FF2B5EF4-FFF2-40B4-BE49-F238E27FC236}">
                <a16:creationId xmlns:a16="http://schemas.microsoft.com/office/drawing/2014/main" id="{95FF6451-6437-294C-AE93-D483699E514B}"/>
              </a:ext>
            </a:extLst>
          </p:cNvPr>
          <p:cNvCxnSpPr>
            <a:cxnSpLocks/>
          </p:cNvCxnSpPr>
          <p:nvPr userDrawn="1"/>
        </p:nvCxnSpPr>
        <p:spPr>
          <a:xfrm>
            <a:off x="823943" y="6055339"/>
            <a:ext cx="10548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Subtitle 2">
            <a:extLst>
              <a:ext uri="{FF2B5EF4-FFF2-40B4-BE49-F238E27FC236}">
                <a16:creationId xmlns:a16="http://schemas.microsoft.com/office/drawing/2014/main" id="{543DF038-D2D9-464B-9CBE-BD4B00AFCE9F}"/>
              </a:ext>
            </a:extLst>
          </p:cNvPr>
          <p:cNvSpPr>
            <a:spLocks noGrp="1"/>
          </p:cNvSpPr>
          <p:nvPr>
            <p:ph type="subTitle" idx="1" hasCustomPrompt="1"/>
          </p:nvPr>
        </p:nvSpPr>
        <p:spPr>
          <a:xfrm>
            <a:off x="838200" y="3916872"/>
            <a:ext cx="10515600" cy="1655762"/>
          </a:xfrm>
          <a:prstGeom prst="rect">
            <a:avLst/>
          </a:prstGeom>
        </p:spPr>
        <p:txBody>
          <a:bodyPr tIns="72000" bIns="0" anchor="t" anchorCtr="0">
            <a:normAutofit/>
          </a:bodyPr>
          <a:lstStyle>
            <a:lvl1pPr marL="0" indent="0" algn="l">
              <a:lnSpc>
                <a:spcPts val="3800"/>
              </a:lnSpc>
              <a:spcBef>
                <a:spcPts val="0"/>
              </a:spcBef>
              <a:spcAft>
                <a:spcPts val="1000"/>
              </a:spcAft>
              <a:buNone/>
              <a:defRPr sz="32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a:t>
            </a:r>
          </a:p>
        </p:txBody>
      </p:sp>
      <p:sp>
        <p:nvSpPr>
          <p:cNvPr id="14" name="Title 1">
            <a:extLst>
              <a:ext uri="{FF2B5EF4-FFF2-40B4-BE49-F238E27FC236}">
                <a16:creationId xmlns:a16="http://schemas.microsoft.com/office/drawing/2014/main" id="{C2A06972-B375-D540-B534-45327AACFB1D}"/>
              </a:ext>
            </a:extLst>
          </p:cNvPr>
          <p:cNvSpPr>
            <a:spLocks noGrp="1"/>
          </p:cNvSpPr>
          <p:nvPr>
            <p:ph type="title" hasCustomPrompt="1"/>
          </p:nvPr>
        </p:nvSpPr>
        <p:spPr>
          <a:xfrm>
            <a:off x="838200" y="2769528"/>
            <a:ext cx="10515600" cy="1052596"/>
          </a:xfrm>
          <a:prstGeom prst="rect">
            <a:avLst/>
          </a:prstGeom>
        </p:spPr>
        <p:txBody>
          <a:bodyPr lIns="0" tIns="0" rIns="0" bIns="0" anchor="t" anchorCtr="0">
            <a:spAutoFit/>
          </a:bodyPr>
          <a:lstStyle>
            <a:lvl1pPr algn="l">
              <a:defRPr sz="7200">
                <a:solidFill>
                  <a:schemeClr val="bg1"/>
                </a:solidFill>
              </a:defRPr>
            </a:lvl1pPr>
          </a:lstStyle>
          <a:p>
            <a:r>
              <a:rPr lang="en-US"/>
              <a:t>Section slide</a:t>
            </a:r>
          </a:p>
        </p:txBody>
      </p:sp>
      <p:pic>
        <p:nvPicPr>
          <p:cNvPr id="12" name="Logo">
            <a:extLst>
              <a:ext uri="{FF2B5EF4-FFF2-40B4-BE49-F238E27FC236}">
                <a16:creationId xmlns:a16="http://schemas.microsoft.com/office/drawing/2014/main" id="{0A4B514B-CC2C-4021-88E0-515BD5916287}"/>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847849" y="6281865"/>
            <a:ext cx="3489869" cy="306034"/>
          </a:xfrm>
          <a:prstGeom prst="rect">
            <a:avLst/>
          </a:prstGeom>
        </p:spPr>
      </p:pic>
    </p:spTree>
    <p:extLst>
      <p:ext uri="{BB962C8B-B14F-4D97-AF65-F5344CB8AC3E}">
        <p14:creationId xmlns:p14="http://schemas.microsoft.com/office/powerpoint/2010/main" val="242509515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Section slid_Plum purple">
    <p:bg>
      <p:bgPr>
        <a:solidFill>
          <a:srgbClr val="902082"/>
        </a:solidFill>
        <a:effectLst/>
      </p:bgPr>
    </p:bg>
    <p:spTree>
      <p:nvGrpSpPr>
        <p:cNvPr id="1" name=""/>
        <p:cNvGrpSpPr/>
        <p:nvPr/>
      </p:nvGrpSpPr>
      <p:grpSpPr>
        <a:xfrm>
          <a:off x="0" y="0"/>
          <a:ext cx="0" cy="0"/>
          <a:chOff x="0" y="0"/>
          <a:chExt cx="0" cy="0"/>
        </a:xfrm>
      </p:grpSpPr>
      <p:sp>
        <p:nvSpPr>
          <p:cNvPr id="8" name="Slide Number Placeholder 5">
            <a:extLst>
              <a:ext uri="{FF2B5EF4-FFF2-40B4-BE49-F238E27FC236}">
                <a16:creationId xmlns:a16="http://schemas.microsoft.com/office/drawing/2014/main" id="{BAA1490B-BB3E-0748-BA6A-B8586696578B}"/>
              </a:ext>
            </a:extLst>
          </p:cNvPr>
          <p:cNvSpPr>
            <a:spLocks noGrp="1"/>
          </p:cNvSpPr>
          <p:nvPr>
            <p:ph type="sldNum" sz="quarter" idx="4"/>
          </p:nvPr>
        </p:nvSpPr>
        <p:spPr>
          <a:xfrm>
            <a:off x="4662087" y="6250891"/>
            <a:ext cx="2867826" cy="365125"/>
          </a:xfrm>
          <a:prstGeom prst="rect">
            <a:avLst/>
          </a:prstGeom>
        </p:spPr>
        <p:txBody>
          <a:bodyPr/>
          <a:lstStyle>
            <a:lvl1pPr>
              <a:defRPr sz="2000">
                <a:solidFill>
                  <a:schemeClr val="bg1"/>
                </a:solidFill>
              </a:defRPr>
            </a:lvl1pPr>
          </a:lstStyle>
          <a:p>
            <a:pPr algn="ctr"/>
            <a:fld id="{232417FB-2EF4-EC49-BC13-97513C37E9E5}" type="slidenum">
              <a:rPr lang="en-US" smtClean="0"/>
              <a:pPr algn="ctr"/>
              <a:t>‹#›</a:t>
            </a:fld>
            <a:endParaRPr lang="en-US"/>
          </a:p>
        </p:txBody>
      </p:sp>
      <p:sp>
        <p:nvSpPr>
          <p:cNvPr id="9" name="Footer Placeholder 13">
            <a:extLst>
              <a:ext uri="{FF2B5EF4-FFF2-40B4-BE49-F238E27FC236}">
                <a16:creationId xmlns:a16="http://schemas.microsoft.com/office/drawing/2014/main" id="{61622BCB-5999-744E-B77D-08F504F71E8B}"/>
              </a:ext>
            </a:extLst>
          </p:cNvPr>
          <p:cNvSpPr>
            <a:spLocks noGrp="1"/>
          </p:cNvSpPr>
          <p:nvPr>
            <p:ph type="ftr" sz="quarter" idx="3"/>
          </p:nvPr>
        </p:nvSpPr>
        <p:spPr>
          <a:xfrm>
            <a:off x="7529913" y="6250890"/>
            <a:ext cx="3842030" cy="365125"/>
          </a:xfrm>
          <a:prstGeom prst="rect">
            <a:avLst/>
          </a:prstGeom>
        </p:spPr>
        <p:txBody>
          <a:bodyPr vert="horz" lIns="91440" tIns="45720" rIns="0" bIns="45720" rtlCol="0" anchor="t" anchorCtr="0"/>
          <a:lstStyle>
            <a:lvl1pPr algn="r">
              <a:defRPr sz="2000" b="1">
                <a:solidFill>
                  <a:schemeClr val="bg1"/>
                </a:solidFill>
              </a:defRPr>
            </a:lvl1pPr>
          </a:lstStyle>
          <a:p>
            <a:endParaRPr lang="en-US"/>
          </a:p>
        </p:txBody>
      </p:sp>
      <p:cxnSp>
        <p:nvCxnSpPr>
          <p:cNvPr id="10" name="Straight Connector 9">
            <a:extLst>
              <a:ext uri="{FF2B5EF4-FFF2-40B4-BE49-F238E27FC236}">
                <a16:creationId xmlns:a16="http://schemas.microsoft.com/office/drawing/2014/main" id="{A9692B31-F575-6549-88BE-268E460843FC}"/>
              </a:ext>
            </a:extLst>
          </p:cNvPr>
          <p:cNvCxnSpPr>
            <a:cxnSpLocks/>
          </p:cNvCxnSpPr>
          <p:nvPr userDrawn="1"/>
        </p:nvCxnSpPr>
        <p:spPr>
          <a:xfrm>
            <a:off x="823943" y="6055339"/>
            <a:ext cx="10548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Subtitle 2">
            <a:extLst>
              <a:ext uri="{FF2B5EF4-FFF2-40B4-BE49-F238E27FC236}">
                <a16:creationId xmlns:a16="http://schemas.microsoft.com/office/drawing/2014/main" id="{461247D4-94C2-BE4C-A999-F549F7698CE4}"/>
              </a:ext>
            </a:extLst>
          </p:cNvPr>
          <p:cNvSpPr>
            <a:spLocks noGrp="1"/>
          </p:cNvSpPr>
          <p:nvPr>
            <p:ph type="subTitle" idx="1" hasCustomPrompt="1"/>
          </p:nvPr>
        </p:nvSpPr>
        <p:spPr>
          <a:xfrm>
            <a:off x="838200" y="3916872"/>
            <a:ext cx="10515600" cy="1655762"/>
          </a:xfrm>
          <a:prstGeom prst="rect">
            <a:avLst/>
          </a:prstGeom>
        </p:spPr>
        <p:txBody>
          <a:bodyPr tIns="72000" bIns="0" anchor="t" anchorCtr="0">
            <a:normAutofit/>
          </a:bodyPr>
          <a:lstStyle>
            <a:lvl1pPr marL="0" indent="0" algn="l">
              <a:lnSpc>
                <a:spcPts val="3800"/>
              </a:lnSpc>
              <a:spcBef>
                <a:spcPts val="0"/>
              </a:spcBef>
              <a:spcAft>
                <a:spcPts val="1000"/>
              </a:spcAft>
              <a:buNone/>
              <a:defRPr sz="32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a:t>
            </a:r>
          </a:p>
        </p:txBody>
      </p:sp>
      <p:sp>
        <p:nvSpPr>
          <p:cNvPr id="14" name="Title 1">
            <a:extLst>
              <a:ext uri="{FF2B5EF4-FFF2-40B4-BE49-F238E27FC236}">
                <a16:creationId xmlns:a16="http://schemas.microsoft.com/office/drawing/2014/main" id="{0650BAC6-52B8-9D45-96A4-4363AFCA8331}"/>
              </a:ext>
            </a:extLst>
          </p:cNvPr>
          <p:cNvSpPr>
            <a:spLocks noGrp="1"/>
          </p:cNvSpPr>
          <p:nvPr>
            <p:ph type="title" hasCustomPrompt="1"/>
          </p:nvPr>
        </p:nvSpPr>
        <p:spPr>
          <a:xfrm>
            <a:off x="838200" y="2769528"/>
            <a:ext cx="10515600" cy="1052596"/>
          </a:xfrm>
          <a:prstGeom prst="rect">
            <a:avLst/>
          </a:prstGeom>
        </p:spPr>
        <p:txBody>
          <a:bodyPr lIns="0" tIns="0" rIns="0" bIns="0" anchor="t" anchorCtr="0">
            <a:spAutoFit/>
          </a:bodyPr>
          <a:lstStyle>
            <a:lvl1pPr algn="l">
              <a:defRPr sz="7200">
                <a:solidFill>
                  <a:schemeClr val="bg1"/>
                </a:solidFill>
              </a:defRPr>
            </a:lvl1pPr>
          </a:lstStyle>
          <a:p>
            <a:r>
              <a:rPr lang="en-US"/>
              <a:t>Section slide</a:t>
            </a:r>
          </a:p>
        </p:txBody>
      </p:sp>
      <p:pic>
        <p:nvPicPr>
          <p:cNvPr id="12" name="Logo">
            <a:extLst>
              <a:ext uri="{FF2B5EF4-FFF2-40B4-BE49-F238E27FC236}">
                <a16:creationId xmlns:a16="http://schemas.microsoft.com/office/drawing/2014/main" id="{8009441E-8CA1-4A7D-A5BB-4CFD7A541D3D}"/>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847849" y="6281865"/>
            <a:ext cx="3489869" cy="306034"/>
          </a:xfrm>
          <a:prstGeom prst="rect">
            <a:avLst/>
          </a:prstGeom>
        </p:spPr>
      </p:pic>
    </p:spTree>
    <p:extLst>
      <p:ext uri="{BB962C8B-B14F-4D97-AF65-F5344CB8AC3E}">
        <p14:creationId xmlns:p14="http://schemas.microsoft.com/office/powerpoint/2010/main" val="285348736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Section slide_Flamingo pink">
    <p:bg>
      <p:bgPr>
        <a:solidFill>
          <a:srgbClr val="DF0667"/>
        </a:solidFill>
        <a:effectLst/>
      </p:bgPr>
    </p:bg>
    <p:spTree>
      <p:nvGrpSpPr>
        <p:cNvPr id="1" name=""/>
        <p:cNvGrpSpPr/>
        <p:nvPr/>
      </p:nvGrpSpPr>
      <p:grpSpPr>
        <a:xfrm>
          <a:off x="0" y="0"/>
          <a:ext cx="0" cy="0"/>
          <a:chOff x="0" y="0"/>
          <a:chExt cx="0" cy="0"/>
        </a:xfrm>
      </p:grpSpPr>
      <p:sp>
        <p:nvSpPr>
          <p:cNvPr id="8" name="Slide Number Placeholder 5">
            <a:extLst>
              <a:ext uri="{FF2B5EF4-FFF2-40B4-BE49-F238E27FC236}">
                <a16:creationId xmlns:a16="http://schemas.microsoft.com/office/drawing/2014/main" id="{BAA1490B-BB3E-0748-BA6A-B8586696578B}"/>
              </a:ext>
            </a:extLst>
          </p:cNvPr>
          <p:cNvSpPr>
            <a:spLocks noGrp="1"/>
          </p:cNvSpPr>
          <p:nvPr>
            <p:ph type="sldNum" sz="quarter" idx="4"/>
          </p:nvPr>
        </p:nvSpPr>
        <p:spPr>
          <a:xfrm>
            <a:off x="4662087" y="6250891"/>
            <a:ext cx="2867826" cy="365125"/>
          </a:xfrm>
          <a:prstGeom prst="rect">
            <a:avLst/>
          </a:prstGeom>
        </p:spPr>
        <p:txBody>
          <a:bodyPr/>
          <a:lstStyle>
            <a:lvl1pPr>
              <a:defRPr sz="2000">
                <a:solidFill>
                  <a:schemeClr val="bg1"/>
                </a:solidFill>
              </a:defRPr>
            </a:lvl1pPr>
          </a:lstStyle>
          <a:p>
            <a:pPr algn="ctr"/>
            <a:fld id="{232417FB-2EF4-EC49-BC13-97513C37E9E5}" type="slidenum">
              <a:rPr lang="en-US" smtClean="0"/>
              <a:pPr algn="ctr"/>
              <a:t>‹#›</a:t>
            </a:fld>
            <a:endParaRPr lang="en-US"/>
          </a:p>
        </p:txBody>
      </p:sp>
      <p:sp>
        <p:nvSpPr>
          <p:cNvPr id="9" name="Footer Placeholder 13">
            <a:extLst>
              <a:ext uri="{FF2B5EF4-FFF2-40B4-BE49-F238E27FC236}">
                <a16:creationId xmlns:a16="http://schemas.microsoft.com/office/drawing/2014/main" id="{61622BCB-5999-744E-B77D-08F504F71E8B}"/>
              </a:ext>
            </a:extLst>
          </p:cNvPr>
          <p:cNvSpPr>
            <a:spLocks noGrp="1"/>
          </p:cNvSpPr>
          <p:nvPr>
            <p:ph type="ftr" sz="quarter" idx="3"/>
          </p:nvPr>
        </p:nvSpPr>
        <p:spPr>
          <a:xfrm>
            <a:off x="7529913" y="6250890"/>
            <a:ext cx="3842030" cy="365125"/>
          </a:xfrm>
          <a:prstGeom prst="rect">
            <a:avLst/>
          </a:prstGeom>
        </p:spPr>
        <p:txBody>
          <a:bodyPr vert="horz" lIns="91440" tIns="45720" rIns="0" bIns="45720" rtlCol="0" anchor="t" anchorCtr="0"/>
          <a:lstStyle>
            <a:lvl1pPr algn="r">
              <a:defRPr sz="2000" b="1">
                <a:solidFill>
                  <a:schemeClr val="bg1"/>
                </a:solidFill>
              </a:defRPr>
            </a:lvl1pPr>
          </a:lstStyle>
          <a:p>
            <a:endParaRPr lang="en-US"/>
          </a:p>
        </p:txBody>
      </p:sp>
      <p:cxnSp>
        <p:nvCxnSpPr>
          <p:cNvPr id="10" name="Straight Connector 9">
            <a:extLst>
              <a:ext uri="{FF2B5EF4-FFF2-40B4-BE49-F238E27FC236}">
                <a16:creationId xmlns:a16="http://schemas.microsoft.com/office/drawing/2014/main" id="{F67D8161-5352-AC4F-8422-00F311FA85FA}"/>
              </a:ext>
            </a:extLst>
          </p:cNvPr>
          <p:cNvCxnSpPr>
            <a:cxnSpLocks/>
          </p:cNvCxnSpPr>
          <p:nvPr userDrawn="1"/>
        </p:nvCxnSpPr>
        <p:spPr>
          <a:xfrm>
            <a:off x="823943" y="6055339"/>
            <a:ext cx="10548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Subtitle 2">
            <a:extLst>
              <a:ext uri="{FF2B5EF4-FFF2-40B4-BE49-F238E27FC236}">
                <a16:creationId xmlns:a16="http://schemas.microsoft.com/office/drawing/2014/main" id="{D0B060B4-A511-0047-913D-9721FF5144B9}"/>
              </a:ext>
            </a:extLst>
          </p:cNvPr>
          <p:cNvSpPr>
            <a:spLocks noGrp="1"/>
          </p:cNvSpPr>
          <p:nvPr>
            <p:ph type="subTitle" idx="1" hasCustomPrompt="1"/>
          </p:nvPr>
        </p:nvSpPr>
        <p:spPr>
          <a:xfrm>
            <a:off x="838200" y="3916872"/>
            <a:ext cx="10515600" cy="1655762"/>
          </a:xfrm>
          <a:prstGeom prst="rect">
            <a:avLst/>
          </a:prstGeom>
        </p:spPr>
        <p:txBody>
          <a:bodyPr tIns="72000" bIns="0" anchor="t" anchorCtr="0">
            <a:normAutofit/>
          </a:bodyPr>
          <a:lstStyle>
            <a:lvl1pPr marL="0" indent="0" algn="l">
              <a:lnSpc>
                <a:spcPts val="3800"/>
              </a:lnSpc>
              <a:spcBef>
                <a:spcPts val="0"/>
              </a:spcBef>
              <a:spcAft>
                <a:spcPts val="1000"/>
              </a:spcAft>
              <a:buNone/>
              <a:defRPr sz="32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a:t>
            </a:r>
          </a:p>
        </p:txBody>
      </p:sp>
      <p:sp>
        <p:nvSpPr>
          <p:cNvPr id="14" name="Title 1">
            <a:extLst>
              <a:ext uri="{FF2B5EF4-FFF2-40B4-BE49-F238E27FC236}">
                <a16:creationId xmlns:a16="http://schemas.microsoft.com/office/drawing/2014/main" id="{03386FE0-A862-5740-962C-C24D3F6B9956}"/>
              </a:ext>
            </a:extLst>
          </p:cNvPr>
          <p:cNvSpPr>
            <a:spLocks noGrp="1"/>
          </p:cNvSpPr>
          <p:nvPr>
            <p:ph type="title" hasCustomPrompt="1"/>
          </p:nvPr>
        </p:nvSpPr>
        <p:spPr>
          <a:xfrm>
            <a:off x="838200" y="2769528"/>
            <a:ext cx="10515600" cy="1052596"/>
          </a:xfrm>
          <a:prstGeom prst="rect">
            <a:avLst/>
          </a:prstGeom>
        </p:spPr>
        <p:txBody>
          <a:bodyPr lIns="0" tIns="0" rIns="0" bIns="0" anchor="t" anchorCtr="0">
            <a:spAutoFit/>
          </a:bodyPr>
          <a:lstStyle>
            <a:lvl1pPr algn="l">
              <a:defRPr sz="7200">
                <a:solidFill>
                  <a:schemeClr val="bg1"/>
                </a:solidFill>
              </a:defRPr>
            </a:lvl1pPr>
          </a:lstStyle>
          <a:p>
            <a:r>
              <a:rPr lang="en-US"/>
              <a:t>Section slide</a:t>
            </a:r>
          </a:p>
        </p:txBody>
      </p:sp>
      <p:pic>
        <p:nvPicPr>
          <p:cNvPr id="12" name="Logo">
            <a:extLst>
              <a:ext uri="{FF2B5EF4-FFF2-40B4-BE49-F238E27FC236}">
                <a16:creationId xmlns:a16="http://schemas.microsoft.com/office/drawing/2014/main" id="{423B2346-C28B-4F92-B950-6933AADE8173}"/>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847849" y="6281865"/>
            <a:ext cx="3489869" cy="306034"/>
          </a:xfrm>
          <a:prstGeom prst="rect">
            <a:avLst/>
          </a:prstGeom>
        </p:spPr>
      </p:pic>
    </p:spTree>
    <p:extLst>
      <p:ext uri="{BB962C8B-B14F-4D97-AF65-F5344CB8AC3E}">
        <p14:creationId xmlns:p14="http://schemas.microsoft.com/office/powerpoint/2010/main" val="192623753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Section slide_Ruby red">
    <p:bg>
      <p:bgPr>
        <a:solidFill>
          <a:srgbClr val="D0021B"/>
        </a:solidFill>
        <a:effectLst/>
      </p:bgPr>
    </p:bg>
    <p:spTree>
      <p:nvGrpSpPr>
        <p:cNvPr id="1" name=""/>
        <p:cNvGrpSpPr/>
        <p:nvPr/>
      </p:nvGrpSpPr>
      <p:grpSpPr>
        <a:xfrm>
          <a:off x="0" y="0"/>
          <a:ext cx="0" cy="0"/>
          <a:chOff x="0" y="0"/>
          <a:chExt cx="0" cy="0"/>
        </a:xfrm>
      </p:grpSpPr>
      <p:sp>
        <p:nvSpPr>
          <p:cNvPr id="8" name="Slide Number Placeholder 5">
            <a:extLst>
              <a:ext uri="{FF2B5EF4-FFF2-40B4-BE49-F238E27FC236}">
                <a16:creationId xmlns:a16="http://schemas.microsoft.com/office/drawing/2014/main" id="{BAA1490B-BB3E-0748-BA6A-B8586696578B}"/>
              </a:ext>
            </a:extLst>
          </p:cNvPr>
          <p:cNvSpPr>
            <a:spLocks noGrp="1"/>
          </p:cNvSpPr>
          <p:nvPr>
            <p:ph type="sldNum" sz="quarter" idx="4"/>
          </p:nvPr>
        </p:nvSpPr>
        <p:spPr>
          <a:xfrm>
            <a:off x="4662087" y="6250891"/>
            <a:ext cx="2867826" cy="365125"/>
          </a:xfrm>
          <a:prstGeom prst="rect">
            <a:avLst/>
          </a:prstGeom>
        </p:spPr>
        <p:txBody>
          <a:bodyPr/>
          <a:lstStyle>
            <a:lvl1pPr>
              <a:defRPr sz="2000">
                <a:solidFill>
                  <a:schemeClr val="bg1"/>
                </a:solidFill>
              </a:defRPr>
            </a:lvl1pPr>
          </a:lstStyle>
          <a:p>
            <a:pPr algn="ctr"/>
            <a:fld id="{232417FB-2EF4-EC49-BC13-97513C37E9E5}" type="slidenum">
              <a:rPr lang="en-US" smtClean="0"/>
              <a:pPr algn="ctr"/>
              <a:t>‹#›</a:t>
            </a:fld>
            <a:endParaRPr lang="en-US"/>
          </a:p>
        </p:txBody>
      </p:sp>
      <p:sp>
        <p:nvSpPr>
          <p:cNvPr id="9" name="Footer Placeholder 13">
            <a:extLst>
              <a:ext uri="{FF2B5EF4-FFF2-40B4-BE49-F238E27FC236}">
                <a16:creationId xmlns:a16="http://schemas.microsoft.com/office/drawing/2014/main" id="{61622BCB-5999-744E-B77D-08F504F71E8B}"/>
              </a:ext>
            </a:extLst>
          </p:cNvPr>
          <p:cNvSpPr>
            <a:spLocks noGrp="1"/>
          </p:cNvSpPr>
          <p:nvPr>
            <p:ph type="ftr" sz="quarter" idx="3"/>
          </p:nvPr>
        </p:nvSpPr>
        <p:spPr>
          <a:xfrm>
            <a:off x="7529913" y="6250890"/>
            <a:ext cx="3842030" cy="365125"/>
          </a:xfrm>
          <a:prstGeom prst="rect">
            <a:avLst/>
          </a:prstGeom>
        </p:spPr>
        <p:txBody>
          <a:bodyPr vert="horz" lIns="91440" tIns="45720" rIns="0" bIns="45720" rtlCol="0" anchor="t" anchorCtr="0"/>
          <a:lstStyle>
            <a:lvl1pPr algn="r">
              <a:defRPr sz="2000" b="1">
                <a:solidFill>
                  <a:schemeClr val="bg1"/>
                </a:solidFill>
              </a:defRPr>
            </a:lvl1pPr>
          </a:lstStyle>
          <a:p>
            <a:endParaRPr lang="en-US"/>
          </a:p>
        </p:txBody>
      </p:sp>
      <p:cxnSp>
        <p:nvCxnSpPr>
          <p:cNvPr id="10" name="Straight Connector 9">
            <a:extLst>
              <a:ext uri="{FF2B5EF4-FFF2-40B4-BE49-F238E27FC236}">
                <a16:creationId xmlns:a16="http://schemas.microsoft.com/office/drawing/2014/main" id="{55661407-3B8B-664A-A263-554870E58063}"/>
              </a:ext>
            </a:extLst>
          </p:cNvPr>
          <p:cNvCxnSpPr>
            <a:cxnSpLocks/>
          </p:cNvCxnSpPr>
          <p:nvPr userDrawn="1"/>
        </p:nvCxnSpPr>
        <p:spPr>
          <a:xfrm>
            <a:off x="823943" y="6055339"/>
            <a:ext cx="10548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Subtitle 2">
            <a:extLst>
              <a:ext uri="{FF2B5EF4-FFF2-40B4-BE49-F238E27FC236}">
                <a16:creationId xmlns:a16="http://schemas.microsoft.com/office/drawing/2014/main" id="{97414DBD-79C5-A244-8B4E-E0A37BD602F5}"/>
              </a:ext>
            </a:extLst>
          </p:cNvPr>
          <p:cNvSpPr>
            <a:spLocks noGrp="1"/>
          </p:cNvSpPr>
          <p:nvPr>
            <p:ph type="subTitle" idx="1" hasCustomPrompt="1"/>
          </p:nvPr>
        </p:nvSpPr>
        <p:spPr>
          <a:xfrm>
            <a:off x="838200" y="3916872"/>
            <a:ext cx="10515600" cy="1655762"/>
          </a:xfrm>
          <a:prstGeom prst="rect">
            <a:avLst/>
          </a:prstGeom>
        </p:spPr>
        <p:txBody>
          <a:bodyPr tIns="72000" bIns="0" anchor="t" anchorCtr="0">
            <a:normAutofit/>
          </a:bodyPr>
          <a:lstStyle>
            <a:lvl1pPr marL="0" indent="0" algn="l">
              <a:lnSpc>
                <a:spcPts val="3800"/>
              </a:lnSpc>
              <a:spcBef>
                <a:spcPts val="0"/>
              </a:spcBef>
              <a:spcAft>
                <a:spcPts val="1000"/>
              </a:spcAft>
              <a:buNone/>
              <a:defRPr sz="32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a:t>
            </a:r>
          </a:p>
        </p:txBody>
      </p:sp>
      <p:sp>
        <p:nvSpPr>
          <p:cNvPr id="14" name="Title 1">
            <a:extLst>
              <a:ext uri="{FF2B5EF4-FFF2-40B4-BE49-F238E27FC236}">
                <a16:creationId xmlns:a16="http://schemas.microsoft.com/office/drawing/2014/main" id="{0A16821C-C6DC-7B48-A948-EEC91826F275}"/>
              </a:ext>
            </a:extLst>
          </p:cNvPr>
          <p:cNvSpPr>
            <a:spLocks noGrp="1"/>
          </p:cNvSpPr>
          <p:nvPr>
            <p:ph type="title" hasCustomPrompt="1"/>
          </p:nvPr>
        </p:nvSpPr>
        <p:spPr>
          <a:xfrm>
            <a:off x="838200" y="2769528"/>
            <a:ext cx="10515600" cy="1052596"/>
          </a:xfrm>
          <a:prstGeom prst="rect">
            <a:avLst/>
          </a:prstGeom>
        </p:spPr>
        <p:txBody>
          <a:bodyPr lIns="0" tIns="0" rIns="0" bIns="0" anchor="t" anchorCtr="0">
            <a:spAutoFit/>
          </a:bodyPr>
          <a:lstStyle>
            <a:lvl1pPr algn="l">
              <a:defRPr sz="7200">
                <a:solidFill>
                  <a:schemeClr val="bg1"/>
                </a:solidFill>
              </a:defRPr>
            </a:lvl1pPr>
          </a:lstStyle>
          <a:p>
            <a:r>
              <a:rPr lang="en-US"/>
              <a:t>Section slide</a:t>
            </a:r>
          </a:p>
        </p:txBody>
      </p:sp>
      <p:pic>
        <p:nvPicPr>
          <p:cNvPr id="12" name="Logo">
            <a:extLst>
              <a:ext uri="{FF2B5EF4-FFF2-40B4-BE49-F238E27FC236}">
                <a16:creationId xmlns:a16="http://schemas.microsoft.com/office/drawing/2014/main" id="{577D6933-6FD9-4F20-A934-78E60B86F52E}"/>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847849" y="6281865"/>
            <a:ext cx="3489869" cy="306034"/>
          </a:xfrm>
          <a:prstGeom prst="rect">
            <a:avLst/>
          </a:prstGeom>
        </p:spPr>
      </p:pic>
    </p:spTree>
    <p:extLst>
      <p:ext uri="{BB962C8B-B14F-4D97-AF65-F5344CB8AC3E}">
        <p14:creationId xmlns:p14="http://schemas.microsoft.com/office/powerpoint/2010/main" val="94348795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Section slide_Jaffa orange">
    <p:bg>
      <p:bgPr>
        <a:solidFill>
          <a:srgbClr val="FA6401"/>
        </a:solidFill>
        <a:effectLst/>
      </p:bgPr>
    </p:bg>
    <p:spTree>
      <p:nvGrpSpPr>
        <p:cNvPr id="1" name=""/>
        <p:cNvGrpSpPr/>
        <p:nvPr/>
      </p:nvGrpSpPr>
      <p:grpSpPr>
        <a:xfrm>
          <a:off x="0" y="0"/>
          <a:ext cx="0" cy="0"/>
          <a:chOff x="0" y="0"/>
          <a:chExt cx="0" cy="0"/>
        </a:xfrm>
      </p:grpSpPr>
      <p:sp>
        <p:nvSpPr>
          <p:cNvPr id="8" name="Slide Number Placeholder 5">
            <a:extLst>
              <a:ext uri="{FF2B5EF4-FFF2-40B4-BE49-F238E27FC236}">
                <a16:creationId xmlns:a16="http://schemas.microsoft.com/office/drawing/2014/main" id="{BAA1490B-BB3E-0748-BA6A-B8586696578B}"/>
              </a:ext>
            </a:extLst>
          </p:cNvPr>
          <p:cNvSpPr>
            <a:spLocks noGrp="1"/>
          </p:cNvSpPr>
          <p:nvPr>
            <p:ph type="sldNum" sz="quarter" idx="4"/>
          </p:nvPr>
        </p:nvSpPr>
        <p:spPr>
          <a:xfrm>
            <a:off x="4662087" y="6250891"/>
            <a:ext cx="2867826" cy="365125"/>
          </a:xfrm>
          <a:prstGeom prst="rect">
            <a:avLst/>
          </a:prstGeom>
        </p:spPr>
        <p:txBody>
          <a:bodyPr/>
          <a:lstStyle>
            <a:lvl1pPr>
              <a:defRPr sz="2000">
                <a:solidFill>
                  <a:schemeClr val="bg1"/>
                </a:solidFill>
              </a:defRPr>
            </a:lvl1pPr>
          </a:lstStyle>
          <a:p>
            <a:pPr algn="ctr"/>
            <a:fld id="{232417FB-2EF4-EC49-BC13-97513C37E9E5}" type="slidenum">
              <a:rPr lang="en-US" smtClean="0"/>
              <a:pPr algn="ctr"/>
              <a:t>‹#›</a:t>
            </a:fld>
            <a:endParaRPr lang="en-US"/>
          </a:p>
        </p:txBody>
      </p:sp>
      <p:sp>
        <p:nvSpPr>
          <p:cNvPr id="9" name="Footer Placeholder 13">
            <a:extLst>
              <a:ext uri="{FF2B5EF4-FFF2-40B4-BE49-F238E27FC236}">
                <a16:creationId xmlns:a16="http://schemas.microsoft.com/office/drawing/2014/main" id="{61622BCB-5999-744E-B77D-08F504F71E8B}"/>
              </a:ext>
            </a:extLst>
          </p:cNvPr>
          <p:cNvSpPr>
            <a:spLocks noGrp="1"/>
          </p:cNvSpPr>
          <p:nvPr>
            <p:ph type="ftr" sz="quarter" idx="3"/>
          </p:nvPr>
        </p:nvSpPr>
        <p:spPr>
          <a:xfrm>
            <a:off x="7529913" y="6250890"/>
            <a:ext cx="3842030" cy="365125"/>
          </a:xfrm>
          <a:prstGeom prst="rect">
            <a:avLst/>
          </a:prstGeom>
        </p:spPr>
        <p:txBody>
          <a:bodyPr vert="horz" lIns="91440" tIns="45720" rIns="0" bIns="45720" rtlCol="0" anchor="t" anchorCtr="0"/>
          <a:lstStyle>
            <a:lvl1pPr algn="r">
              <a:defRPr sz="2000" b="1">
                <a:solidFill>
                  <a:schemeClr val="bg1"/>
                </a:solidFill>
              </a:defRPr>
            </a:lvl1pPr>
          </a:lstStyle>
          <a:p>
            <a:endParaRPr lang="en-US"/>
          </a:p>
        </p:txBody>
      </p:sp>
      <p:cxnSp>
        <p:nvCxnSpPr>
          <p:cNvPr id="10" name="Straight Connector 9">
            <a:extLst>
              <a:ext uri="{FF2B5EF4-FFF2-40B4-BE49-F238E27FC236}">
                <a16:creationId xmlns:a16="http://schemas.microsoft.com/office/drawing/2014/main" id="{7B81843D-E333-4F4C-A36D-94080D3638C8}"/>
              </a:ext>
            </a:extLst>
          </p:cNvPr>
          <p:cNvCxnSpPr>
            <a:cxnSpLocks/>
          </p:cNvCxnSpPr>
          <p:nvPr userDrawn="1"/>
        </p:nvCxnSpPr>
        <p:spPr>
          <a:xfrm>
            <a:off x="823943" y="6055339"/>
            <a:ext cx="10548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8" name="Subtitle 2">
            <a:extLst>
              <a:ext uri="{FF2B5EF4-FFF2-40B4-BE49-F238E27FC236}">
                <a16:creationId xmlns:a16="http://schemas.microsoft.com/office/drawing/2014/main" id="{C62F1910-CA81-E648-B863-DE791419B0EC}"/>
              </a:ext>
            </a:extLst>
          </p:cNvPr>
          <p:cNvSpPr>
            <a:spLocks noGrp="1"/>
          </p:cNvSpPr>
          <p:nvPr>
            <p:ph type="subTitle" idx="1" hasCustomPrompt="1"/>
          </p:nvPr>
        </p:nvSpPr>
        <p:spPr>
          <a:xfrm>
            <a:off x="838200" y="3916872"/>
            <a:ext cx="10515600" cy="1655762"/>
          </a:xfrm>
          <a:prstGeom prst="rect">
            <a:avLst/>
          </a:prstGeom>
        </p:spPr>
        <p:txBody>
          <a:bodyPr tIns="72000" bIns="0" anchor="t" anchorCtr="0">
            <a:normAutofit/>
          </a:bodyPr>
          <a:lstStyle>
            <a:lvl1pPr marL="0" indent="0" algn="l">
              <a:lnSpc>
                <a:spcPts val="3800"/>
              </a:lnSpc>
              <a:spcBef>
                <a:spcPts val="0"/>
              </a:spcBef>
              <a:spcAft>
                <a:spcPts val="1000"/>
              </a:spcAft>
              <a:buNone/>
              <a:defRPr sz="32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a:t>
            </a:r>
          </a:p>
        </p:txBody>
      </p:sp>
      <p:sp>
        <p:nvSpPr>
          <p:cNvPr id="19" name="Title 1">
            <a:extLst>
              <a:ext uri="{FF2B5EF4-FFF2-40B4-BE49-F238E27FC236}">
                <a16:creationId xmlns:a16="http://schemas.microsoft.com/office/drawing/2014/main" id="{8E7CF45C-0FAE-7E42-85CA-A478088C01D7}"/>
              </a:ext>
            </a:extLst>
          </p:cNvPr>
          <p:cNvSpPr>
            <a:spLocks noGrp="1"/>
          </p:cNvSpPr>
          <p:nvPr>
            <p:ph type="title" hasCustomPrompt="1"/>
          </p:nvPr>
        </p:nvSpPr>
        <p:spPr>
          <a:xfrm>
            <a:off x="838200" y="2769528"/>
            <a:ext cx="10515600" cy="1052596"/>
          </a:xfrm>
          <a:prstGeom prst="rect">
            <a:avLst/>
          </a:prstGeom>
        </p:spPr>
        <p:txBody>
          <a:bodyPr lIns="0" tIns="0" rIns="0" bIns="0" anchor="t" anchorCtr="0">
            <a:spAutoFit/>
          </a:bodyPr>
          <a:lstStyle>
            <a:lvl1pPr algn="l">
              <a:defRPr sz="7200">
                <a:solidFill>
                  <a:schemeClr val="bg1"/>
                </a:solidFill>
              </a:defRPr>
            </a:lvl1pPr>
          </a:lstStyle>
          <a:p>
            <a:r>
              <a:rPr lang="en-US"/>
              <a:t>Section slide</a:t>
            </a:r>
          </a:p>
        </p:txBody>
      </p:sp>
      <p:pic>
        <p:nvPicPr>
          <p:cNvPr id="12" name="Logo">
            <a:extLst>
              <a:ext uri="{FF2B5EF4-FFF2-40B4-BE49-F238E27FC236}">
                <a16:creationId xmlns:a16="http://schemas.microsoft.com/office/drawing/2014/main" id="{685EC371-6C64-457D-9F78-8AB2FCF93F3C}"/>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847849" y="6281865"/>
            <a:ext cx="3489869" cy="306034"/>
          </a:xfrm>
          <a:prstGeom prst="rect">
            <a:avLst/>
          </a:prstGeom>
        </p:spPr>
      </p:pic>
    </p:spTree>
    <p:extLst>
      <p:ext uri="{BB962C8B-B14F-4D97-AF65-F5344CB8AC3E}">
        <p14:creationId xmlns:p14="http://schemas.microsoft.com/office/powerpoint/2010/main" val="371393234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Section slide_Sun yellow">
    <p:bg>
      <p:bgPr>
        <a:solidFill>
          <a:srgbClr val="FBC900"/>
        </a:solidFill>
        <a:effectLst/>
      </p:bgPr>
    </p:bg>
    <p:spTree>
      <p:nvGrpSpPr>
        <p:cNvPr id="1" name=""/>
        <p:cNvGrpSpPr/>
        <p:nvPr/>
      </p:nvGrpSpPr>
      <p:grpSpPr>
        <a:xfrm>
          <a:off x="0" y="0"/>
          <a:ext cx="0" cy="0"/>
          <a:chOff x="0" y="0"/>
          <a:chExt cx="0" cy="0"/>
        </a:xfrm>
      </p:grpSpPr>
      <p:sp>
        <p:nvSpPr>
          <p:cNvPr id="8" name="Slide Number Placeholder">
            <a:extLst>
              <a:ext uri="{FF2B5EF4-FFF2-40B4-BE49-F238E27FC236}">
                <a16:creationId xmlns:a16="http://schemas.microsoft.com/office/drawing/2014/main" id="{BAA1490B-BB3E-0748-BA6A-B8586696578B}"/>
              </a:ext>
            </a:extLst>
          </p:cNvPr>
          <p:cNvSpPr>
            <a:spLocks noGrp="1"/>
          </p:cNvSpPr>
          <p:nvPr>
            <p:ph type="sldNum" sz="quarter" idx="4"/>
          </p:nvPr>
        </p:nvSpPr>
        <p:spPr>
          <a:xfrm>
            <a:off x="4662087" y="6250891"/>
            <a:ext cx="2867826" cy="365125"/>
          </a:xfrm>
          <a:prstGeom prst="rect">
            <a:avLst/>
          </a:prstGeom>
        </p:spPr>
        <p:txBody>
          <a:bodyPr/>
          <a:lstStyle>
            <a:lvl1pPr>
              <a:defRPr sz="2000">
                <a:solidFill>
                  <a:srgbClr val="003C57"/>
                </a:solidFill>
              </a:defRPr>
            </a:lvl1pPr>
          </a:lstStyle>
          <a:p>
            <a:pPr algn="ctr"/>
            <a:fld id="{232417FB-2EF4-EC49-BC13-97513C37E9E5}" type="slidenum">
              <a:rPr lang="en-US" smtClean="0"/>
              <a:pPr algn="ctr"/>
              <a:t>‹#›</a:t>
            </a:fld>
            <a:endParaRPr lang="en-US"/>
          </a:p>
        </p:txBody>
      </p:sp>
      <p:sp>
        <p:nvSpPr>
          <p:cNvPr id="9" name="Footer Placeholder">
            <a:extLst>
              <a:ext uri="{FF2B5EF4-FFF2-40B4-BE49-F238E27FC236}">
                <a16:creationId xmlns:a16="http://schemas.microsoft.com/office/drawing/2014/main" id="{61622BCB-5999-744E-B77D-08F504F71E8B}"/>
              </a:ext>
            </a:extLst>
          </p:cNvPr>
          <p:cNvSpPr>
            <a:spLocks noGrp="1"/>
          </p:cNvSpPr>
          <p:nvPr>
            <p:ph type="ftr" sz="quarter" idx="3"/>
          </p:nvPr>
        </p:nvSpPr>
        <p:spPr>
          <a:xfrm>
            <a:off x="7529913" y="6250890"/>
            <a:ext cx="3842030" cy="365125"/>
          </a:xfrm>
          <a:prstGeom prst="rect">
            <a:avLst/>
          </a:prstGeom>
        </p:spPr>
        <p:txBody>
          <a:bodyPr vert="horz" lIns="91440" tIns="45720" rIns="0" bIns="45720" rtlCol="0" anchor="t" anchorCtr="0"/>
          <a:lstStyle>
            <a:lvl1pPr algn="r">
              <a:defRPr sz="2000" b="1">
                <a:solidFill>
                  <a:srgbClr val="003C57"/>
                </a:solidFill>
              </a:defRPr>
            </a:lvl1pPr>
          </a:lstStyle>
          <a:p>
            <a:endParaRPr lang="en-US"/>
          </a:p>
        </p:txBody>
      </p:sp>
      <p:sp>
        <p:nvSpPr>
          <p:cNvPr id="13" name="Title">
            <a:extLst>
              <a:ext uri="{FF2B5EF4-FFF2-40B4-BE49-F238E27FC236}">
                <a16:creationId xmlns:a16="http://schemas.microsoft.com/office/drawing/2014/main" id="{76DFADB9-CC9D-E547-8CD9-C58C55DDD2D6}"/>
              </a:ext>
            </a:extLst>
          </p:cNvPr>
          <p:cNvSpPr>
            <a:spLocks noGrp="1"/>
          </p:cNvSpPr>
          <p:nvPr>
            <p:ph type="title" hasCustomPrompt="1"/>
          </p:nvPr>
        </p:nvSpPr>
        <p:spPr>
          <a:xfrm>
            <a:off x="838200" y="2769528"/>
            <a:ext cx="10515600" cy="1052596"/>
          </a:xfrm>
          <a:prstGeom prst="rect">
            <a:avLst/>
          </a:prstGeom>
        </p:spPr>
        <p:txBody>
          <a:bodyPr lIns="0" tIns="0" rIns="0" bIns="0" anchor="t" anchorCtr="0">
            <a:spAutoFit/>
          </a:bodyPr>
          <a:lstStyle>
            <a:lvl1pPr algn="l">
              <a:defRPr sz="7200">
                <a:solidFill>
                  <a:srgbClr val="003C57"/>
                </a:solidFill>
              </a:defRPr>
            </a:lvl1pPr>
          </a:lstStyle>
          <a:p>
            <a:r>
              <a:rPr lang="en-US"/>
              <a:t>Section slide</a:t>
            </a:r>
          </a:p>
        </p:txBody>
      </p:sp>
      <p:sp>
        <p:nvSpPr>
          <p:cNvPr id="11" name="Subtitle">
            <a:extLst>
              <a:ext uri="{FF2B5EF4-FFF2-40B4-BE49-F238E27FC236}">
                <a16:creationId xmlns:a16="http://schemas.microsoft.com/office/drawing/2014/main" id="{F27CF227-6C56-1B4B-8B3C-836CBD421334}"/>
              </a:ext>
            </a:extLst>
          </p:cNvPr>
          <p:cNvSpPr>
            <a:spLocks noGrp="1"/>
          </p:cNvSpPr>
          <p:nvPr>
            <p:ph type="subTitle" idx="1" hasCustomPrompt="1"/>
          </p:nvPr>
        </p:nvSpPr>
        <p:spPr>
          <a:xfrm>
            <a:off x="838200" y="3916872"/>
            <a:ext cx="10515600" cy="1655762"/>
          </a:xfrm>
          <a:prstGeom prst="rect">
            <a:avLst/>
          </a:prstGeom>
        </p:spPr>
        <p:txBody>
          <a:bodyPr tIns="72000" bIns="0" anchor="t" anchorCtr="0">
            <a:normAutofit/>
          </a:bodyPr>
          <a:lstStyle>
            <a:lvl1pPr marL="0" indent="0" algn="l">
              <a:lnSpc>
                <a:spcPts val="3800"/>
              </a:lnSpc>
              <a:spcBef>
                <a:spcPts val="0"/>
              </a:spcBef>
              <a:spcAft>
                <a:spcPts val="1000"/>
              </a:spcAft>
              <a:buNone/>
              <a:defRPr sz="3200">
                <a:solidFill>
                  <a:srgbClr val="003C57"/>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a:t>
            </a:r>
          </a:p>
        </p:txBody>
      </p:sp>
      <p:cxnSp>
        <p:nvCxnSpPr>
          <p:cNvPr id="17" name="Line">
            <a:extLst>
              <a:ext uri="{FF2B5EF4-FFF2-40B4-BE49-F238E27FC236}">
                <a16:creationId xmlns:a16="http://schemas.microsoft.com/office/drawing/2014/main" id="{E7A17917-5AA2-9546-83BC-34444E3C1470}"/>
              </a:ext>
            </a:extLst>
          </p:cNvPr>
          <p:cNvCxnSpPr>
            <a:cxnSpLocks/>
          </p:cNvCxnSpPr>
          <p:nvPr userDrawn="1"/>
        </p:nvCxnSpPr>
        <p:spPr>
          <a:xfrm>
            <a:off x="823943" y="6055339"/>
            <a:ext cx="10548000"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2" name="Logo">
            <a:extLst>
              <a:ext uri="{FF2B5EF4-FFF2-40B4-BE49-F238E27FC236}">
                <a16:creationId xmlns:a16="http://schemas.microsoft.com/office/drawing/2014/main" id="{A1D561F3-67B8-48D8-AF4C-01D517983C12}"/>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847853" y="6281865"/>
            <a:ext cx="3489861" cy="306034"/>
          </a:xfrm>
          <a:prstGeom prst="rect">
            <a:avLst/>
          </a:prstGeom>
        </p:spPr>
      </p:pic>
    </p:spTree>
    <p:extLst>
      <p:ext uri="{BB962C8B-B14F-4D97-AF65-F5344CB8AC3E}">
        <p14:creationId xmlns:p14="http://schemas.microsoft.com/office/powerpoint/2010/main" val="184448981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Section slide_Neon yellow">
    <p:bg>
      <p:bgPr>
        <a:solidFill>
          <a:srgbClr val="F0F762"/>
        </a:solidFill>
        <a:effectLst/>
      </p:bgPr>
    </p:bg>
    <p:spTree>
      <p:nvGrpSpPr>
        <p:cNvPr id="1" name=""/>
        <p:cNvGrpSpPr/>
        <p:nvPr/>
      </p:nvGrpSpPr>
      <p:grpSpPr>
        <a:xfrm>
          <a:off x="0" y="0"/>
          <a:ext cx="0" cy="0"/>
          <a:chOff x="0" y="0"/>
          <a:chExt cx="0" cy="0"/>
        </a:xfrm>
      </p:grpSpPr>
      <p:sp>
        <p:nvSpPr>
          <p:cNvPr id="8" name="Slide Number Placeholder">
            <a:extLst>
              <a:ext uri="{FF2B5EF4-FFF2-40B4-BE49-F238E27FC236}">
                <a16:creationId xmlns:a16="http://schemas.microsoft.com/office/drawing/2014/main" id="{BAA1490B-BB3E-0748-BA6A-B8586696578B}"/>
              </a:ext>
            </a:extLst>
          </p:cNvPr>
          <p:cNvSpPr>
            <a:spLocks noGrp="1"/>
          </p:cNvSpPr>
          <p:nvPr>
            <p:ph type="sldNum" sz="quarter" idx="4"/>
          </p:nvPr>
        </p:nvSpPr>
        <p:spPr>
          <a:xfrm>
            <a:off x="4662087" y="6250891"/>
            <a:ext cx="2867826" cy="365125"/>
          </a:xfrm>
          <a:prstGeom prst="rect">
            <a:avLst/>
          </a:prstGeom>
        </p:spPr>
        <p:txBody>
          <a:bodyPr/>
          <a:lstStyle>
            <a:lvl1pPr>
              <a:defRPr sz="2000">
                <a:solidFill>
                  <a:srgbClr val="003C57"/>
                </a:solidFill>
              </a:defRPr>
            </a:lvl1pPr>
          </a:lstStyle>
          <a:p>
            <a:pPr algn="ctr"/>
            <a:fld id="{232417FB-2EF4-EC49-BC13-97513C37E9E5}" type="slidenum">
              <a:rPr lang="en-US" smtClean="0"/>
              <a:pPr algn="ctr"/>
              <a:t>‹#›</a:t>
            </a:fld>
            <a:endParaRPr lang="en-US"/>
          </a:p>
        </p:txBody>
      </p:sp>
      <p:sp>
        <p:nvSpPr>
          <p:cNvPr id="9" name="Footer Placeholder">
            <a:extLst>
              <a:ext uri="{FF2B5EF4-FFF2-40B4-BE49-F238E27FC236}">
                <a16:creationId xmlns:a16="http://schemas.microsoft.com/office/drawing/2014/main" id="{61622BCB-5999-744E-B77D-08F504F71E8B}"/>
              </a:ext>
            </a:extLst>
          </p:cNvPr>
          <p:cNvSpPr>
            <a:spLocks noGrp="1"/>
          </p:cNvSpPr>
          <p:nvPr>
            <p:ph type="ftr" sz="quarter" idx="3"/>
          </p:nvPr>
        </p:nvSpPr>
        <p:spPr>
          <a:xfrm>
            <a:off x="7529913" y="6250890"/>
            <a:ext cx="3842030" cy="365125"/>
          </a:xfrm>
          <a:prstGeom prst="rect">
            <a:avLst/>
          </a:prstGeom>
        </p:spPr>
        <p:txBody>
          <a:bodyPr vert="horz" lIns="91440" tIns="45720" rIns="0" bIns="45720" rtlCol="0" anchor="t" anchorCtr="0"/>
          <a:lstStyle>
            <a:lvl1pPr algn="r">
              <a:defRPr sz="2000" b="1">
                <a:solidFill>
                  <a:srgbClr val="003C57"/>
                </a:solidFill>
              </a:defRPr>
            </a:lvl1pPr>
          </a:lstStyle>
          <a:p>
            <a:endParaRPr lang="en-US"/>
          </a:p>
        </p:txBody>
      </p:sp>
      <p:sp>
        <p:nvSpPr>
          <p:cNvPr id="13" name="Title">
            <a:extLst>
              <a:ext uri="{FF2B5EF4-FFF2-40B4-BE49-F238E27FC236}">
                <a16:creationId xmlns:a16="http://schemas.microsoft.com/office/drawing/2014/main" id="{76DFADB9-CC9D-E547-8CD9-C58C55DDD2D6}"/>
              </a:ext>
            </a:extLst>
          </p:cNvPr>
          <p:cNvSpPr>
            <a:spLocks noGrp="1"/>
          </p:cNvSpPr>
          <p:nvPr>
            <p:ph type="title" hasCustomPrompt="1"/>
          </p:nvPr>
        </p:nvSpPr>
        <p:spPr>
          <a:xfrm>
            <a:off x="838200" y="2769528"/>
            <a:ext cx="10515600" cy="1052596"/>
          </a:xfrm>
          <a:prstGeom prst="rect">
            <a:avLst/>
          </a:prstGeom>
        </p:spPr>
        <p:txBody>
          <a:bodyPr lIns="0" tIns="0" rIns="0" bIns="0" anchor="t" anchorCtr="0">
            <a:spAutoFit/>
          </a:bodyPr>
          <a:lstStyle>
            <a:lvl1pPr algn="l">
              <a:defRPr sz="7200">
                <a:solidFill>
                  <a:srgbClr val="003C57"/>
                </a:solidFill>
              </a:defRPr>
            </a:lvl1pPr>
          </a:lstStyle>
          <a:p>
            <a:r>
              <a:rPr lang="en-US"/>
              <a:t>Section slide</a:t>
            </a:r>
          </a:p>
        </p:txBody>
      </p:sp>
      <p:sp>
        <p:nvSpPr>
          <p:cNvPr id="11" name="Subtitle">
            <a:extLst>
              <a:ext uri="{FF2B5EF4-FFF2-40B4-BE49-F238E27FC236}">
                <a16:creationId xmlns:a16="http://schemas.microsoft.com/office/drawing/2014/main" id="{F27CF227-6C56-1B4B-8B3C-836CBD421334}"/>
              </a:ext>
            </a:extLst>
          </p:cNvPr>
          <p:cNvSpPr>
            <a:spLocks noGrp="1"/>
          </p:cNvSpPr>
          <p:nvPr>
            <p:ph type="subTitle" idx="1" hasCustomPrompt="1"/>
          </p:nvPr>
        </p:nvSpPr>
        <p:spPr>
          <a:xfrm>
            <a:off x="838200" y="3916872"/>
            <a:ext cx="10515600" cy="1655762"/>
          </a:xfrm>
          <a:prstGeom prst="rect">
            <a:avLst/>
          </a:prstGeom>
        </p:spPr>
        <p:txBody>
          <a:bodyPr tIns="72000" bIns="0" anchor="t" anchorCtr="0">
            <a:normAutofit/>
          </a:bodyPr>
          <a:lstStyle>
            <a:lvl1pPr marL="0" indent="0" algn="l">
              <a:lnSpc>
                <a:spcPts val="3800"/>
              </a:lnSpc>
              <a:spcBef>
                <a:spcPts val="0"/>
              </a:spcBef>
              <a:spcAft>
                <a:spcPts val="1000"/>
              </a:spcAft>
              <a:buNone/>
              <a:defRPr sz="3200">
                <a:solidFill>
                  <a:srgbClr val="003C57"/>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a:t>
            </a:r>
          </a:p>
        </p:txBody>
      </p:sp>
      <p:cxnSp>
        <p:nvCxnSpPr>
          <p:cNvPr id="17" name="Line">
            <a:extLst>
              <a:ext uri="{FF2B5EF4-FFF2-40B4-BE49-F238E27FC236}">
                <a16:creationId xmlns:a16="http://schemas.microsoft.com/office/drawing/2014/main" id="{E7A17917-5AA2-9546-83BC-34444E3C1470}"/>
              </a:ext>
            </a:extLst>
          </p:cNvPr>
          <p:cNvCxnSpPr>
            <a:cxnSpLocks/>
          </p:cNvCxnSpPr>
          <p:nvPr userDrawn="1"/>
        </p:nvCxnSpPr>
        <p:spPr>
          <a:xfrm>
            <a:off x="823943" y="6055339"/>
            <a:ext cx="10548000"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2" name="Logo">
            <a:extLst>
              <a:ext uri="{FF2B5EF4-FFF2-40B4-BE49-F238E27FC236}">
                <a16:creationId xmlns:a16="http://schemas.microsoft.com/office/drawing/2014/main" id="{A1D561F3-67B8-48D8-AF4C-01D517983C12}"/>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847853" y="6281865"/>
            <a:ext cx="3489861" cy="306034"/>
          </a:xfrm>
          <a:prstGeom prst="rect">
            <a:avLst/>
          </a:prstGeom>
        </p:spPr>
      </p:pic>
    </p:spTree>
    <p:extLst>
      <p:ext uri="{BB962C8B-B14F-4D97-AF65-F5344CB8AC3E}">
        <p14:creationId xmlns:p14="http://schemas.microsoft.com/office/powerpoint/2010/main" val="125728333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Section slide_Spring green">
    <p:bg>
      <p:bgPr>
        <a:solidFill>
          <a:srgbClr val="A8BD3A"/>
        </a:solidFill>
        <a:effectLst/>
      </p:bgPr>
    </p:bg>
    <p:spTree>
      <p:nvGrpSpPr>
        <p:cNvPr id="1" name=""/>
        <p:cNvGrpSpPr/>
        <p:nvPr/>
      </p:nvGrpSpPr>
      <p:grpSpPr>
        <a:xfrm>
          <a:off x="0" y="0"/>
          <a:ext cx="0" cy="0"/>
          <a:chOff x="0" y="0"/>
          <a:chExt cx="0" cy="0"/>
        </a:xfrm>
      </p:grpSpPr>
      <p:sp>
        <p:nvSpPr>
          <p:cNvPr id="12" name="Slide Number Placeholder 5">
            <a:extLst>
              <a:ext uri="{FF2B5EF4-FFF2-40B4-BE49-F238E27FC236}">
                <a16:creationId xmlns:a16="http://schemas.microsoft.com/office/drawing/2014/main" id="{F65B387B-3FD1-45EA-AC50-60AD9B8DA706}"/>
              </a:ext>
            </a:extLst>
          </p:cNvPr>
          <p:cNvSpPr>
            <a:spLocks noGrp="1"/>
          </p:cNvSpPr>
          <p:nvPr>
            <p:ph type="sldNum" sz="quarter" idx="4"/>
          </p:nvPr>
        </p:nvSpPr>
        <p:spPr>
          <a:xfrm>
            <a:off x="4662087" y="6250891"/>
            <a:ext cx="2867826" cy="365125"/>
          </a:xfrm>
          <a:prstGeom prst="rect">
            <a:avLst/>
          </a:prstGeom>
        </p:spPr>
        <p:txBody>
          <a:bodyPr/>
          <a:lstStyle>
            <a:lvl1pPr>
              <a:defRPr sz="2000">
                <a:solidFill>
                  <a:srgbClr val="003C57"/>
                </a:solidFill>
              </a:defRPr>
            </a:lvl1pPr>
          </a:lstStyle>
          <a:p>
            <a:pPr algn="ctr"/>
            <a:fld id="{232417FB-2EF4-EC49-BC13-97513C37E9E5}" type="slidenum">
              <a:rPr lang="en-US" smtClean="0"/>
              <a:pPr algn="ctr"/>
              <a:t>‹#›</a:t>
            </a:fld>
            <a:endParaRPr lang="en-US"/>
          </a:p>
        </p:txBody>
      </p:sp>
      <p:sp>
        <p:nvSpPr>
          <p:cNvPr id="16" name="Footer Placeholder 13">
            <a:extLst>
              <a:ext uri="{FF2B5EF4-FFF2-40B4-BE49-F238E27FC236}">
                <a16:creationId xmlns:a16="http://schemas.microsoft.com/office/drawing/2014/main" id="{BEFA1C02-658E-4EF5-B8BD-C62D45000802}"/>
              </a:ext>
            </a:extLst>
          </p:cNvPr>
          <p:cNvSpPr>
            <a:spLocks noGrp="1"/>
          </p:cNvSpPr>
          <p:nvPr>
            <p:ph type="ftr" sz="quarter" idx="3"/>
          </p:nvPr>
        </p:nvSpPr>
        <p:spPr>
          <a:xfrm>
            <a:off x="7529913" y="6250890"/>
            <a:ext cx="3842030" cy="365125"/>
          </a:xfrm>
          <a:prstGeom prst="rect">
            <a:avLst/>
          </a:prstGeom>
        </p:spPr>
        <p:txBody>
          <a:bodyPr vert="horz" lIns="91440" tIns="45720" rIns="0" bIns="45720" rtlCol="0" anchor="t" anchorCtr="0"/>
          <a:lstStyle>
            <a:lvl1pPr algn="r">
              <a:defRPr sz="2000" b="1">
                <a:solidFill>
                  <a:srgbClr val="003C57"/>
                </a:solidFill>
              </a:defRPr>
            </a:lvl1pPr>
          </a:lstStyle>
          <a:p>
            <a:endParaRPr lang="en-US"/>
          </a:p>
        </p:txBody>
      </p:sp>
      <p:cxnSp>
        <p:nvCxnSpPr>
          <p:cNvPr id="17" name="Straight Connector 16">
            <a:extLst>
              <a:ext uri="{FF2B5EF4-FFF2-40B4-BE49-F238E27FC236}">
                <a16:creationId xmlns:a16="http://schemas.microsoft.com/office/drawing/2014/main" id="{20C9938C-4DE2-4450-B60D-069F30542F33}"/>
              </a:ext>
            </a:extLst>
          </p:cNvPr>
          <p:cNvCxnSpPr>
            <a:cxnSpLocks/>
          </p:cNvCxnSpPr>
          <p:nvPr userDrawn="1"/>
        </p:nvCxnSpPr>
        <p:spPr>
          <a:xfrm>
            <a:off x="823943" y="6055339"/>
            <a:ext cx="10548000"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8" name="Subtitle 2">
            <a:extLst>
              <a:ext uri="{FF2B5EF4-FFF2-40B4-BE49-F238E27FC236}">
                <a16:creationId xmlns:a16="http://schemas.microsoft.com/office/drawing/2014/main" id="{08FEB706-A4AF-49A8-A8AD-557CD3B0754E}"/>
              </a:ext>
            </a:extLst>
          </p:cNvPr>
          <p:cNvSpPr>
            <a:spLocks noGrp="1"/>
          </p:cNvSpPr>
          <p:nvPr>
            <p:ph type="subTitle" idx="1" hasCustomPrompt="1"/>
          </p:nvPr>
        </p:nvSpPr>
        <p:spPr>
          <a:xfrm>
            <a:off x="838200" y="3916872"/>
            <a:ext cx="10515600" cy="1655762"/>
          </a:xfrm>
          <a:prstGeom prst="rect">
            <a:avLst/>
          </a:prstGeom>
        </p:spPr>
        <p:txBody>
          <a:bodyPr tIns="72000" bIns="0" anchor="t" anchorCtr="0">
            <a:normAutofit/>
          </a:bodyPr>
          <a:lstStyle>
            <a:lvl1pPr marL="0" indent="0" algn="l">
              <a:lnSpc>
                <a:spcPts val="3800"/>
              </a:lnSpc>
              <a:spcBef>
                <a:spcPts val="0"/>
              </a:spcBef>
              <a:spcAft>
                <a:spcPts val="1000"/>
              </a:spcAft>
              <a:buNone/>
              <a:defRPr sz="3200">
                <a:solidFill>
                  <a:srgbClr val="003C57"/>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a:t>
            </a:r>
          </a:p>
        </p:txBody>
      </p:sp>
      <p:sp>
        <p:nvSpPr>
          <p:cNvPr id="19" name="Title 1">
            <a:extLst>
              <a:ext uri="{FF2B5EF4-FFF2-40B4-BE49-F238E27FC236}">
                <a16:creationId xmlns:a16="http://schemas.microsoft.com/office/drawing/2014/main" id="{AFB31923-E9AE-428F-A39B-605D38B7CAFD}"/>
              </a:ext>
            </a:extLst>
          </p:cNvPr>
          <p:cNvSpPr>
            <a:spLocks noGrp="1"/>
          </p:cNvSpPr>
          <p:nvPr>
            <p:ph type="title" hasCustomPrompt="1"/>
          </p:nvPr>
        </p:nvSpPr>
        <p:spPr>
          <a:xfrm>
            <a:off x="838200" y="2769528"/>
            <a:ext cx="10515600" cy="1052596"/>
          </a:xfrm>
          <a:prstGeom prst="rect">
            <a:avLst/>
          </a:prstGeom>
        </p:spPr>
        <p:txBody>
          <a:bodyPr lIns="0" tIns="0" rIns="0" bIns="0" anchor="t" anchorCtr="0">
            <a:spAutoFit/>
          </a:bodyPr>
          <a:lstStyle>
            <a:lvl1pPr algn="l">
              <a:defRPr sz="7200">
                <a:solidFill>
                  <a:srgbClr val="003C57"/>
                </a:solidFill>
              </a:defRPr>
            </a:lvl1pPr>
          </a:lstStyle>
          <a:p>
            <a:r>
              <a:rPr lang="en-US"/>
              <a:t>Section slide</a:t>
            </a:r>
          </a:p>
        </p:txBody>
      </p:sp>
      <p:pic>
        <p:nvPicPr>
          <p:cNvPr id="9" name="Logo">
            <a:extLst>
              <a:ext uri="{FF2B5EF4-FFF2-40B4-BE49-F238E27FC236}">
                <a16:creationId xmlns:a16="http://schemas.microsoft.com/office/drawing/2014/main" id="{4B9D8C77-AC27-4704-9677-EF7CBC17ECF7}"/>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847853" y="6281865"/>
            <a:ext cx="3489861" cy="306034"/>
          </a:xfrm>
          <a:prstGeom prst="rect">
            <a:avLst/>
          </a:prstGeom>
        </p:spPr>
      </p:pic>
    </p:spTree>
    <p:extLst>
      <p:ext uri="{BB962C8B-B14F-4D97-AF65-F5344CB8AC3E}">
        <p14:creationId xmlns:p14="http://schemas.microsoft.com/office/powerpoint/2010/main" val="69194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Section slide_Leaf green">
    <p:bg>
      <p:bgPr>
        <a:solidFill>
          <a:srgbClr val="0F8243"/>
        </a:solidFill>
        <a:effectLst/>
      </p:bgPr>
    </p:bg>
    <p:spTree>
      <p:nvGrpSpPr>
        <p:cNvPr id="1" name=""/>
        <p:cNvGrpSpPr/>
        <p:nvPr/>
      </p:nvGrpSpPr>
      <p:grpSpPr>
        <a:xfrm>
          <a:off x="0" y="0"/>
          <a:ext cx="0" cy="0"/>
          <a:chOff x="0" y="0"/>
          <a:chExt cx="0" cy="0"/>
        </a:xfrm>
      </p:grpSpPr>
      <p:sp>
        <p:nvSpPr>
          <p:cNvPr id="8" name="Slide Number Placeholder">
            <a:extLst>
              <a:ext uri="{FF2B5EF4-FFF2-40B4-BE49-F238E27FC236}">
                <a16:creationId xmlns:a16="http://schemas.microsoft.com/office/drawing/2014/main" id="{BAA1490B-BB3E-0748-BA6A-B8586696578B}"/>
              </a:ext>
            </a:extLst>
          </p:cNvPr>
          <p:cNvSpPr>
            <a:spLocks noGrp="1"/>
          </p:cNvSpPr>
          <p:nvPr>
            <p:ph type="sldNum" sz="quarter" idx="4"/>
          </p:nvPr>
        </p:nvSpPr>
        <p:spPr>
          <a:xfrm>
            <a:off x="4662087" y="6250891"/>
            <a:ext cx="2867826" cy="365125"/>
          </a:xfrm>
          <a:prstGeom prst="rect">
            <a:avLst/>
          </a:prstGeom>
        </p:spPr>
        <p:txBody>
          <a:bodyPr/>
          <a:lstStyle>
            <a:lvl1pPr>
              <a:defRPr sz="2000">
                <a:solidFill>
                  <a:schemeClr val="bg1"/>
                </a:solidFill>
              </a:defRPr>
            </a:lvl1pPr>
          </a:lstStyle>
          <a:p>
            <a:pPr algn="ctr"/>
            <a:fld id="{232417FB-2EF4-EC49-BC13-97513C37E9E5}" type="slidenum">
              <a:rPr lang="en-US" smtClean="0"/>
              <a:pPr algn="ctr"/>
              <a:t>‹#›</a:t>
            </a:fld>
            <a:endParaRPr lang="en-US"/>
          </a:p>
        </p:txBody>
      </p:sp>
      <p:sp>
        <p:nvSpPr>
          <p:cNvPr id="9" name="Footer Placeholder">
            <a:extLst>
              <a:ext uri="{FF2B5EF4-FFF2-40B4-BE49-F238E27FC236}">
                <a16:creationId xmlns:a16="http://schemas.microsoft.com/office/drawing/2014/main" id="{61622BCB-5999-744E-B77D-08F504F71E8B}"/>
              </a:ext>
            </a:extLst>
          </p:cNvPr>
          <p:cNvSpPr>
            <a:spLocks noGrp="1"/>
          </p:cNvSpPr>
          <p:nvPr>
            <p:ph type="ftr" sz="quarter" idx="3"/>
          </p:nvPr>
        </p:nvSpPr>
        <p:spPr>
          <a:xfrm>
            <a:off x="7529913" y="6250890"/>
            <a:ext cx="3842030" cy="365125"/>
          </a:xfrm>
          <a:prstGeom prst="rect">
            <a:avLst/>
          </a:prstGeom>
        </p:spPr>
        <p:txBody>
          <a:bodyPr vert="horz" lIns="91440" tIns="45720" rIns="0" bIns="45720" rtlCol="0" anchor="t" anchorCtr="0"/>
          <a:lstStyle>
            <a:lvl1pPr algn="r">
              <a:defRPr sz="2000" b="1">
                <a:solidFill>
                  <a:schemeClr val="bg1"/>
                </a:solidFill>
              </a:defRPr>
            </a:lvl1pPr>
          </a:lstStyle>
          <a:p>
            <a:endParaRPr lang="en-US"/>
          </a:p>
        </p:txBody>
      </p:sp>
      <p:sp>
        <p:nvSpPr>
          <p:cNvPr id="17" name="Title">
            <a:extLst>
              <a:ext uri="{FF2B5EF4-FFF2-40B4-BE49-F238E27FC236}">
                <a16:creationId xmlns:a16="http://schemas.microsoft.com/office/drawing/2014/main" id="{54334A07-9B9F-A349-8CB2-86A842F8F64D}"/>
              </a:ext>
            </a:extLst>
          </p:cNvPr>
          <p:cNvSpPr>
            <a:spLocks noGrp="1"/>
          </p:cNvSpPr>
          <p:nvPr>
            <p:ph type="title" hasCustomPrompt="1"/>
          </p:nvPr>
        </p:nvSpPr>
        <p:spPr>
          <a:xfrm>
            <a:off x="838200" y="2769528"/>
            <a:ext cx="10515600" cy="1052596"/>
          </a:xfrm>
          <a:prstGeom prst="rect">
            <a:avLst/>
          </a:prstGeom>
        </p:spPr>
        <p:txBody>
          <a:bodyPr lIns="0" tIns="0" rIns="0" bIns="0" anchor="t" anchorCtr="0">
            <a:spAutoFit/>
          </a:bodyPr>
          <a:lstStyle>
            <a:lvl1pPr algn="l">
              <a:defRPr sz="7200">
                <a:solidFill>
                  <a:schemeClr val="bg1"/>
                </a:solidFill>
              </a:defRPr>
            </a:lvl1pPr>
          </a:lstStyle>
          <a:p>
            <a:r>
              <a:rPr lang="en-US"/>
              <a:t>Section slide</a:t>
            </a:r>
          </a:p>
        </p:txBody>
      </p:sp>
      <p:sp>
        <p:nvSpPr>
          <p:cNvPr id="16" name="Subtitle">
            <a:extLst>
              <a:ext uri="{FF2B5EF4-FFF2-40B4-BE49-F238E27FC236}">
                <a16:creationId xmlns:a16="http://schemas.microsoft.com/office/drawing/2014/main" id="{D120A143-5C37-E449-99C7-B1D969F1B890}"/>
              </a:ext>
            </a:extLst>
          </p:cNvPr>
          <p:cNvSpPr>
            <a:spLocks noGrp="1"/>
          </p:cNvSpPr>
          <p:nvPr>
            <p:ph type="subTitle" idx="1" hasCustomPrompt="1"/>
          </p:nvPr>
        </p:nvSpPr>
        <p:spPr>
          <a:xfrm>
            <a:off x="838200" y="3916872"/>
            <a:ext cx="10515600" cy="1655762"/>
          </a:xfrm>
          <a:prstGeom prst="rect">
            <a:avLst/>
          </a:prstGeom>
        </p:spPr>
        <p:txBody>
          <a:bodyPr tIns="72000" bIns="0" anchor="t" anchorCtr="0">
            <a:normAutofit/>
          </a:bodyPr>
          <a:lstStyle>
            <a:lvl1pPr marL="0" indent="0" algn="l">
              <a:lnSpc>
                <a:spcPts val="3800"/>
              </a:lnSpc>
              <a:spcBef>
                <a:spcPts val="0"/>
              </a:spcBef>
              <a:spcAft>
                <a:spcPts val="1000"/>
              </a:spcAft>
              <a:buNone/>
              <a:defRPr sz="32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a:t>
            </a:r>
          </a:p>
        </p:txBody>
      </p:sp>
      <p:cxnSp>
        <p:nvCxnSpPr>
          <p:cNvPr id="10" name="Line">
            <a:extLst>
              <a:ext uri="{FF2B5EF4-FFF2-40B4-BE49-F238E27FC236}">
                <a16:creationId xmlns:a16="http://schemas.microsoft.com/office/drawing/2014/main" id="{2D6F6E82-1A2A-A042-8877-3692D4187F3F}"/>
              </a:ext>
            </a:extLst>
          </p:cNvPr>
          <p:cNvCxnSpPr>
            <a:cxnSpLocks/>
          </p:cNvCxnSpPr>
          <p:nvPr userDrawn="1"/>
        </p:nvCxnSpPr>
        <p:spPr>
          <a:xfrm>
            <a:off x="823943" y="6055339"/>
            <a:ext cx="10548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12" name="Logo">
            <a:extLst>
              <a:ext uri="{FF2B5EF4-FFF2-40B4-BE49-F238E27FC236}">
                <a16:creationId xmlns:a16="http://schemas.microsoft.com/office/drawing/2014/main" id="{875D7785-5E6D-4E80-B06B-AE51D9F457C0}"/>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847849" y="6281865"/>
            <a:ext cx="3489869" cy="306034"/>
          </a:xfrm>
          <a:prstGeom prst="rect">
            <a:avLst/>
          </a:prstGeom>
        </p:spPr>
      </p:pic>
    </p:spTree>
    <p:extLst>
      <p:ext uri="{BB962C8B-B14F-4D97-AF65-F5344CB8AC3E}">
        <p14:creationId xmlns:p14="http://schemas.microsoft.com/office/powerpoint/2010/main" val="175027290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2_Single column title and content">
    <p:bg>
      <p:bgPr>
        <a:solidFill>
          <a:srgbClr val="206095">
            <a:alpha val="9804"/>
          </a:srgbClr>
        </a:solidFill>
        <a:effectLst/>
      </p:bgPr>
    </p:bg>
    <p:spTree>
      <p:nvGrpSpPr>
        <p:cNvPr id="1" name=""/>
        <p:cNvGrpSpPr/>
        <p:nvPr/>
      </p:nvGrpSpPr>
      <p:grpSpPr>
        <a:xfrm>
          <a:off x="0" y="0"/>
          <a:ext cx="0" cy="0"/>
          <a:chOff x="0" y="0"/>
          <a:chExt cx="0" cy="0"/>
        </a:xfrm>
      </p:grpSpPr>
      <p:sp>
        <p:nvSpPr>
          <p:cNvPr id="8" name="Rectangle">
            <a:extLst>
              <a:ext uri="{FF2B5EF4-FFF2-40B4-BE49-F238E27FC236}">
                <a16:creationId xmlns:a16="http://schemas.microsoft.com/office/drawing/2014/main" id="{CAB7C50D-A92E-F542-A579-D6ACCE3E0F84}"/>
              </a:ext>
            </a:extLst>
          </p:cNvPr>
          <p:cNvSpPr/>
          <p:nvPr userDrawn="1"/>
        </p:nvSpPr>
        <p:spPr>
          <a:xfrm>
            <a:off x="0" y="6037942"/>
            <a:ext cx="12192000" cy="820058"/>
          </a:xfrm>
          <a:prstGeom prst="rect">
            <a:avLst/>
          </a:prstGeom>
          <a:solidFill>
            <a:srgbClr val="2060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lide Number Placeholder">
            <a:extLst>
              <a:ext uri="{FF2B5EF4-FFF2-40B4-BE49-F238E27FC236}">
                <a16:creationId xmlns:a16="http://schemas.microsoft.com/office/drawing/2014/main" id="{AB8A9106-B24D-064D-974C-C8C4B2C84B82}"/>
              </a:ext>
            </a:extLst>
          </p:cNvPr>
          <p:cNvSpPr>
            <a:spLocks noGrp="1"/>
          </p:cNvSpPr>
          <p:nvPr>
            <p:ph type="sldNum" sz="quarter" idx="4"/>
          </p:nvPr>
        </p:nvSpPr>
        <p:spPr>
          <a:xfrm>
            <a:off x="4662087" y="6250891"/>
            <a:ext cx="2867826" cy="365125"/>
          </a:xfrm>
          <a:prstGeom prst="rect">
            <a:avLst/>
          </a:prstGeom>
        </p:spPr>
        <p:txBody>
          <a:bodyPr/>
          <a:lstStyle>
            <a:lvl1pPr>
              <a:defRPr sz="2000">
                <a:solidFill>
                  <a:schemeClr val="bg1"/>
                </a:solidFill>
              </a:defRPr>
            </a:lvl1pPr>
          </a:lstStyle>
          <a:p>
            <a:pPr algn="ctr"/>
            <a:fld id="{232417FB-2EF4-EC49-BC13-97513C37E9E5}" type="slidenum">
              <a:rPr lang="en-US" smtClean="0"/>
              <a:pPr algn="ctr"/>
              <a:t>‹#›</a:t>
            </a:fld>
            <a:endParaRPr lang="en-US"/>
          </a:p>
        </p:txBody>
      </p:sp>
      <p:sp>
        <p:nvSpPr>
          <p:cNvPr id="14" name="Footer Placeholder">
            <a:extLst>
              <a:ext uri="{FF2B5EF4-FFF2-40B4-BE49-F238E27FC236}">
                <a16:creationId xmlns:a16="http://schemas.microsoft.com/office/drawing/2014/main" id="{EC4B6832-9A04-854F-9075-DF58CE992FA7}"/>
              </a:ext>
            </a:extLst>
          </p:cNvPr>
          <p:cNvSpPr>
            <a:spLocks noGrp="1"/>
          </p:cNvSpPr>
          <p:nvPr>
            <p:ph type="ftr" sz="quarter" idx="3"/>
          </p:nvPr>
        </p:nvSpPr>
        <p:spPr>
          <a:xfrm>
            <a:off x="7529913" y="6250890"/>
            <a:ext cx="3842030" cy="365125"/>
          </a:xfrm>
          <a:prstGeom prst="rect">
            <a:avLst/>
          </a:prstGeom>
        </p:spPr>
        <p:txBody>
          <a:bodyPr vert="horz" lIns="91440" tIns="45720" rIns="0" bIns="45720" rtlCol="0" anchor="t" anchorCtr="0"/>
          <a:lstStyle>
            <a:lvl1pPr algn="r">
              <a:defRPr sz="2000" b="1">
                <a:solidFill>
                  <a:schemeClr val="bg1"/>
                </a:solidFill>
              </a:defRPr>
            </a:lvl1pPr>
          </a:lstStyle>
          <a:p>
            <a:endParaRPr lang="en-US"/>
          </a:p>
        </p:txBody>
      </p:sp>
      <p:sp>
        <p:nvSpPr>
          <p:cNvPr id="10" name="Title">
            <a:extLst>
              <a:ext uri="{FF2B5EF4-FFF2-40B4-BE49-F238E27FC236}">
                <a16:creationId xmlns:a16="http://schemas.microsoft.com/office/drawing/2014/main" id="{5529D046-3304-C048-A259-4072E1685AD1}"/>
              </a:ext>
            </a:extLst>
          </p:cNvPr>
          <p:cNvSpPr>
            <a:spLocks noGrp="1"/>
          </p:cNvSpPr>
          <p:nvPr>
            <p:ph type="title" hasCustomPrompt="1"/>
          </p:nvPr>
        </p:nvSpPr>
        <p:spPr>
          <a:xfrm>
            <a:off x="838200" y="642127"/>
            <a:ext cx="10515600" cy="526298"/>
          </a:xfrm>
          <a:prstGeom prst="rect">
            <a:avLst/>
          </a:prstGeom>
        </p:spPr>
        <p:txBody>
          <a:bodyPr wrap="square">
            <a:spAutoFit/>
          </a:bodyPr>
          <a:lstStyle>
            <a:lvl1pPr>
              <a:defRPr sz="3600" baseline="0">
                <a:solidFill>
                  <a:schemeClr val="tx1"/>
                </a:solidFill>
              </a:defRPr>
            </a:lvl1pPr>
          </a:lstStyle>
          <a:p>
            <a:r>
              <a:rPr lang="en-US"/>
              <a:t>Add your heading here</a:t>
            </a:r>
          </a:p>
        </p:txBody>
      </p:sp>
      <p:sp>
        <p:nvSpPr>
          <p:cNvPr id="11" name="Content Placeholder">
            <a:extLst>
              <a:ext uri="{FF2B5EF4-FFF2-40B4-BE49-F238E27FC236}">
                <a16:creationId xmlns:a16="http://schemas.microsoft.com/office/drawing/2014/main" id="{CAD29F18-7F8F-834A-916E-5882B73CE807}"/>
              </a:ext>
            </a:extLst>
          </p:cNvPr>
          <p:cNvSpPr>
            <a:spLocks noGrp="1"/>
          </p:cNvSpPr>
          <p:nvPr>
            <p:ph idx="1" hasCustomPrompt="1"/>
          </p:nvPr>
        </p:nvSpPr>
        <p:spPr>
          <a:xfrm>
            <a:off x="838200" y="1424324"/>
            <a:ext cx="10515600" cy="2298001"/>
          </a:xfrm>
          <a:prstGeom prst="rect">
            <a:avLst/>
          </a:prstGeom>
        </p:spPr>
        <p:txBody>
          <a:bodyPr wrap="square" lIns="0" tIns="0" rIns="0" bIns="0" anchor="t" anchorCtr="0">
            <a:spAutoFit/>
          </a:bodyPr>
          <a:lstStyle>
            <a:lvl1pPr>
              <a:lnSpc>
                <a:spcPct val="110000"/>
              </a:lnSpc>
              <a:spcAft>
                <a:spcPts val="500"/>
              </a:spcAft>
              <a:defRPr sz="3200">
                <a:solidFill>
                  <a:schemeClr val="tx1"/>
                </a:solidFill>
              </a:defRPr>
            </a:lvl1pPr>
            <a:lvl2pPr>
              <a:spcAft>
                <a:spcPts val="500"/>
              </a:spcAft>
              <a:defRPr sz="2800">
                <a:solidFill>
                  <a:schemeClr val="tx1"/>
                </a:solidFill>
              </a:defRPr>
            </a:lvl2pPr>
            <a:lvl3pPr>
              <a:spcAft>
                <a:spcPts val="500"/>
              </a:spcAft>
              <a:defRPr sz="2400">
                <a:solidFill>
                  <a:schemeClr val="tx1"/>
                </a:solidFill>
              </a:defRPr>
            </a:lvl3pPr>
            <a:lvl4pPr>
              <a:spcAft>
                <a:spcPts val="500"/>
              </a:spcAft>
              <a:defRPr sz="2000">
                <a:solidFill>
                  <a:schemeClr val="tx1"/>
                </a:solidFill>
              </a:defRPr>
            </a:lvl4pPr>
            <a:lvl5pPr>
              <a:spcAft>
                <a:spcPts val="500"/>
              </a:spcAft>
              <a:defRPr sz="1800">
                <a:solidFill>
                  <a:schemeClr val="tx1"/>
                </a:solidFill>
              </a:defRPr>
            </a:lvl5pPr>
          </a:lstStyle>
          <a:p>
            <a:pPr lvl="0"/>
            <a:r>
              <a:rPr lang="en-US"/>
              <a:t>Single column</a:t>
            </a:r>
          </a:p>
          <a:p>
            <a:pPr lvl="1"/>
            <a:r>
              <a:rPr lang="en-US"/>
              <a:t>Second level</a:t>
            </a:r>
          </a:p>
          <a:p>
            <a:pPr lvl="2"/>
            <a:r>
              <a:rPr lang="en-US"/>
              <a:t>Third level</a:t>
            </a:r>
          </a:p>
          <a:p>
            <a:pPr lvl="3"/>
            <a:r>
              <a:rPr lang="en-US"/>
              <a:t>Fourth level</a:t>
            </a:r>
          </a:p>
          <a:p>
            <a:pPr lvl="4"/>
            <a:r>
              <a:rPr lang="en-US"/>
              <a:t>Fifth level</a:t>
            </a:r>
          </a:p>
        </p:txBody>
      </p:sp>
      <p:pic>
        <p:nvPicPr>
          <p:cNvPr id="9" name="Logo">
            <a:extLst>
              <a:ext uri="{FF2B5EF4-FFF2-40B4-BE49-F238E27FC236}">
                <a16:creationId xmlns:a16="http://schemas.microsoft.com/office/drawing/2014/main" id="{661FFF66-D6ED-4B36-B804-7E012BBA15F2}"/>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847849" y="6281865"/>
            <a:ext cx="3489869" cy="306034"/>
          </a:xfrm>
          <a:prstGeom prst="rect">
            <a:avLst/>
          </a:prstGeom>
        </p:spPr>
      </p:pic>
    </p:spTree>
    <p:extLst>
      <p:ext uri="{BB962C8B-B14F-4D97-AF65-F5344CB8AC3E}">
        <p14:creationId xmlns:p14="http://schemas.microsoft.com/office/powerpoint/2010/main" val="42471817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wo column text and content">
    <p:bg>
      <p:bgPr>
        <a:solidFill>
          <a:srgbClr val="F5F5F6"/>
        </a:solidFill>
        <a:effectLst/>
      </p:bgPr>
    </p:bg>
    <p:spTree>
      <p:nvGrpSpPr>
        <p:cNvPr id="1" name=""/>
        <p:cNvGrpSpPr/>
        <p:nvPr/>
      </p:nvGrpSpPr>
      <p:grpSpPr>
        <a:xfrm>
          <a:off x="0" y="0"/>
          <a:ext cx="0" cy="0"/>
          <a:chOff x="0" y="0"/>
          <a:chExt cx="0" cy="0"/>
        </a:xfrm>
      </p:grpSpPr>
      <p:sp>
        <p:nvSpPr>
          <p:cNvPr id="12" name="Rectangle">
            <a:extLst>
              <a:ext uri="{FF2B5EF4-FFF2-40B4-BE49-F238E27FC236}">
                <a16:creationId xmlns:a16="http://schemas.microsoft.com/office/drawing/2014/main" id="{B75BE5F0-67EC-0641-9E8B-7BC2DE4910BB}"/>
              </a:ext>
            </a:extLst>
          </p:cNvPr>
          <p:cNvSpPr/>
          <p:nvPr userDrawn="1"/>
        </p:nvSpPr>
        <p:spPr>
          <a:xfrm>
            <a:off x="0" y="6037942"/>
            <a:ext cx="12192000" cy="820058"/>
          </a:xfrm>
          <a:prstGeom prst="rect">
            <a:avLst/>
          </a:prstGeom>
          <a:solidFill>
            <a:srgbClr val="183E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Slide Number Placeholder">
            <a:extLst>
              <a:ext uri="{FF2B5EF4-FFF2-40B4-BE49-F238E27FC236}">
                <a16:creationId xmlns:a16="http://schemas.microsoft.com/office/drawing/2014/main" id="{5D913410-9DC7-834A-B330-976E80A5685D}"/>
              </a:ext>
            </a:extLst>
          </p:cNvPr>
          <p:cNvSpPr>
            <a:spLocks noGrp="1"/>
          </p:cNvSpPr>
          <p:nvPr>
            <p:ph type="sldNum" sz="quarter" idx="4"/>
          </p:nvPr>
        </p:nvSpPr>
        <p:spPr>
          <a:xfrm>
            <a:off x="4662087" y="6250891"/>
            <a:ext cx="2867826" cy="365125"/>
          </a:xfrm>
          <a:prstGeom prst="rect">
            <a:avLst/>
          </a:prstGeom>
        </p:spPr>
        <p:txBody>
          <a:bodyPr/>
          <a:lstStyle>
            <a:lvl1pPr>
              <a:defRPr sz="2000">
                <a:solidFill>
                  <a:schemeClr val="bg1"/>
                </a:solidFill>
              </a:defRPr>
            </a:lvl1pPr>
          </a:lstStyle>
          <a:p>
            <a:pPr algn="ctr"/>
            <a:fld id="{232417FB-2EF4-EC49-BC13-97513C37E9E5}" type="slidenum">
              <a:rPr lang="en-US" smtClean="0"/>
              <a:pPr algn="ctr"/>
              <a:t>‹#›</a:t>
            </a:fld>
            <a:endParaRPr lang="en-US"/>
          </a:p>
        </p:txBody>
      </p:sp>
      <p:sp>
        <p:nvSpPr>
          <p:cNvPr id="15" name="Footer Placeholder">
            <a:extLst>
              <a:ext uri="{FF2B5EF4-FFF2-40B4-BE49-F238E27FC236}">
                <a16:creationId xmlns:a16="http://schemas.microsoft.com/office/drawing/2014/main" id="{EA701F44-73AD-C64B-8322-8400CB324EFB}"/>
              </a:ext>
            </a:extLst>
          </p:cNvPr>
          <p:cNvSpPr>
            <a:spLocks noGrp="1"/>
          </p:cNvSpPr>
          <p:nvPr>
            <p:ph type="ftr" sz="quarter" idx="3"/>
          </p:nvPr>
        </p:nvSpPr>
        <p:spPr>
          <a:xfrm>
            <a:off x="7529913" y="6250890"/>
            <a:ext cx="3842030" cy="365125"/>
          </a:xfrm>
          <a:prstGeom prst="rect">
            <a:avLst/>
          </a:prstGeom>
        </p:spPr>
        <p:txBody>
          <a:bodyPr vert="horz" lIns="91440" tIns="45720" rIns="0" bIns="45720" rtlCol="0" anchor="t" anchorCtr="0"/>
          <a:lstStyle>
            <a:lvl1pPr algn="r">
              <a:defRPr sz="2000" b="1">
                <a:solidFill>
                  <a:schemeClr val="bg1"/>
                </a:solidFill>
              </a:defRPr>
            </a:lvl1pPr>
          </a:lstStyle>
          <a:p>
            <a:endParaRPr lang="en-US"/>
          </a:p>
        </p:txBody>
      </p:sp>
      <p:sp>
        <p:nvSpPr>
          <p:cNvPr id="17" name="Title">
            <a:extLst>
              <a:ext uri="{FF2B5EF4-FFF2-40B4-BE49-F238E27FC236}">
                <a16:creationId xmlns:a16="http://schemas.microsoft.com/office/drawing/2014/main" id="{BF8E2729-03F2-4F77-BF33-CCC290F9D763}"/>
              </a:ext>
            </a:extLst>
          </p:cNvPr>
          <p:cNvSpPr>
            <a:spLocks noGrp="1"/>
          </p:cNvSpPr>
          <p:nvPr>
            <p:ph type="title" hasCustomPrompt="1"/>
          </p:nvPr>
        </p:nvSpPr>
        <p:spPr>
          <a:xfrm>
            <a:off x="838200" y="642126"/>
            <a:ext cx="10515600" cy="526298"/>
          </a:xfrm>
          <a:prstGeom prst="rect">
            <a:avLst/>
          </a:prstGeom>
        </p:spPr>
        <p:txBody>
          <a:bodyPr>
            <a:spAutoFit/>
          </a:bodyPr>
          <a:lstStyle>
            <a:lvl1pPr>
              <a:defRPr sz="3600"/>
            </a:lvl1pPr>
          </a:lstStyle>
          <a:p>
            <a:r>
              <a:rPr lang="en-US"/>
              <a:t>Add your heading here</a:t>
            </a:r>
          </a:p>
        </p:txBody>
      </p:sp>
      <p:sp>
        <p:nvSpPr>
          <p:cNvPr id="3" name="Content Placeholder 1"/>
          <p:cNvSpPr>
            <a:spLocks noGrp="1"/>
          </p:cNvSpPr>
          <p:nvPr>
            <p:ph sz="half" idx="1" hasCustomPrompt="1"/>
          </p:nvPr>
        </p:nvSpPr>
        <p:spPr>
          <a:xfrm>
            <a:off x="838200" y="1422595"/>
            <a:ext cx="4961351" cy="2375394"/>
          </a:xfrm>
          <a:prstGeom prst="rect">
            <a:avLst/>
          </a:prstGeom>
        </p:spPr>
        <p:txBody>
          <a:bodyPr wrap="square" tIns="0" bIns="0" anchor="t" anchorCtr="0"/>
          <a:lstStyle>
            <a:lvl1pPr>
              <a:spcAft>
                <a:spcPts val="500"/>
              </a:spcAft>
              <a:defRPr sz="3200">
                <a:solidFill>
                  <a:schemeClr val="tx1"/>
                </a:solidFill>
              </a:defRPr>
            </a:lvl1pPr>
            <a:lvl2pPr>
              <a:spcAft>
                <a:spcPts val="500"/>
              </a:spcAft>
              <a:defRPr sz="2800">
                <a:solidFill>
                  <a:schemeClr val="tx1"/>
                </a:solidFill>
              </a:defRPr>
            </a:lvl2pPr>
            <a:lvl3pPr>
              <a:spcAft>
                <a:spcPts val="500"/>
              </a:spcAft>
              <a:defRPr sz="2400">
                <a:solidFill>
                  <a:schemeClr val="tx1"/>
                </a:solidFill>
              </a:defRPr>
            </a:lvl3pPr>
            <a:lvl4pPr>
              <a:spcAft>
                <a:spcPts val="500"/>
              </a:spcAft>
              <a:defRPr sz="2000">
                <a:solidFill>
                  <a:schemeClr val="tx1"/>
                </a:solidFill>
              </a:defRPr>
            </a:lvl4pPr>
            <a:lvl5pPr>
              <a:spcAft>
                <a:spcPts val="500"/>
              </a:spcAft>
              <a:defRPr sz="2000">
                <a:solidFill>
                  <a:schemeClr val="tx1"/>
                </a:solidFill>
              </a:defRPr>
            </a:lvl5pPr>
          </a:lstStyle>
          <a:p>
            <a:pPr lvl="0"/>
            <a:r>
              <a:rPr lang="en-US"/>
              <a:t>Column one</a:t>
            </a:r>
          </a:p>
          <a:p>
            <a:pPr lvl="1"/>
            <a:r>
              <a:rPr lang="en-US"/>
              <a:t>Second level</a:t>
            </a:r>
          </a:p>
          <a:p>
            <a:pPr lvl="2"/>
            <a:r>
              <a:rPr lang="en-US"/>
              <a:t>Third level</a:t>
            </a:r>
          </a:p>
          <a:p>
            <a:pPr lvl="3"/>
            <a:r>
              <a:rPr lang="en-US"/>
              <a:t>Fourth level</a:t>
            </a:r>
          </a:p>
          <a:p>
            <a:pPr lvl="4"/>
            <a:r>
              <a:rPr lang="en-US"/>
              <a:t>Fifth level</a:t>
            </a:r>
          </a:p>
        </p:txBody>
      </p:sp>
      <p:sp>
        <p:nvSpPr>
          <p:cNvPr id="4" name="Content Placeholder 2"/>
          <p:cNvSpPr>
            <a:spLocks noGrp="1"/>
          </p:cNvSpPr>
          <p:nvPr>
            <p:ph sz="half" idx="2" hasCustomPrompt="1"/>
          </p:nvPr>
        </p:nvSpPr>
        <p:spPr>
          <a:xfrm>
            <a:off x="6172200" y="1422595"/>
            <a:ext cx="5199743" cy="2375394"/>
          </a:xfrm>
          <a:prstGeom prst="rect">
            <a:avLst/>
          </a:prstGeom>
        </p:spPr>
        <p:txBody>
          <a:bodyPr wrap="square" tIns="0" bIns="0" anchor="t" anchorCtr="0"/>
          <a:lstStyle>
            <a:lvl1pPr>
              <a:spcAft>
                <a:spcPts val="500"/>
              </a:spcAft>
              <a:defRPr sz="3200">
                <a:solidFill>
                  <a:schemeClr val="tx1"/>
                </a:solidFill>
              </a:defRPr>
            </a:lvl1pPr>
            <a:lvl2pPr>
              <a:spcAft>
                <a:spcPts val="500"/>
              </a:spcAft>
              <a:defRPr sz="2800">
                <a:solidFill>
                  <a:schemeClr val="tx1"/>
                </a:solidFill>
              </a:defRPr>
            </a:lvl2pPr>
            <a:lvl3pPr>
              <a:spcAft>
                <a:spcPts val="500"/>
              </a:spcAft>
              <a:defRPr sz="2400">
                <a:solidFill>
                  <a:schemeClr val="tx1"/>
                </a:solidFill>
              </a:defRPr>
            </a:lvl3pPr>
            <a:lvl4pPr>
              <a:spcAft>
                <a:spcPts val="500"/>
              </a:spcAft>
              <a:defRPr sz="2000">
                <a:solidFill>
                  <a:schemeClr val="tx1"/>
                </a:solidFill>
              </a:defRPr>
            </a:lvl4pPr>
            <a:lvl5pPr>
              <a:spcAft>
                <a:spcPts val="500"/>
              </a:spcAft>
              <a:defRPr sz="2000">
                <a:solidFill>
                  <a:schemeClr val="tx1"/>
                </a:solidFill>
              </a:defRPr>
            </a:lvl5pPr>
          </a:lstStyle>
          <a:p>
            <a:pPr lvl="0"/>
            <a:r>
              <a:rPr lang="en-US"/>
              <a:t>Column two</a:t>
            </a:r>
          </a:p>
          <a:p>
            <a:pPr lvl="1"/>
            <a:r>
              <a:rPr lang="en-US"/>
              <a:t>Second level</a:t>
            </a:r>
          </a:p>
          <a:p>
            <a:pPr lvl="2"/>
            <a:r>
              <a:rPr lang="en-US"/>
              <a:t>Third level</a:t>
            </a:r>
          </a:p>
          <a:p>
            <a:pPr lvl="3"/>
            <a:r>
              <a:rPr lang="en-US"/>
              <a:t>Fourth level</a:t>
            </a:r>
          </a:p>
          <a:p>
            <a:pPr lvl="4"/>
            <a:r>
              <a:rPr lang="en-US"/>
              <a:t>Fifth level</a:t>
            </a:r>
          </a:p>
        </p:txBody>
      </p:sp>
      <p:pic>
        <p:nvPicPr>
          <p:cNvPr id="9" name="Logo">
            <a:extLst>
              <a:ext uri="{FF2B5EF4-FFF2-40B4-BE49-F238E27FC236}">
                <a16:creationId xmlns:a16="http://schemas.microsoft.com/office/drawing/2014/main" id="{ACE27A3F-1D07-4E3A-9F98-B1A9D16017A6}"/>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847849" y="6281865"/>
            <a:ext cx="3489869" cy="306034"/>
          </a:xfrm>
          <a:prstGeom prst="rect">
            <a:avLst/>
          </a:prstGeom>
        </p:spPr>
      </p:pic>
    </p:spTree>
    <p:extLst>
      <p:ext uri="{BB962C8B-B14F-4D97-AF65-F5344CB8AC3E}">
        <p14:creationId xmlns:p14="http://schemas.microsoft.com/office/powerpoint/2010/main" val="1681097627"/>
      </p:ext>
    </p:extLst>
  </p:cSld>
  <p:clrMapOvr>
    <a:masterClrMapping/>
  </p:clrMapOvr>
  <p:extLst>
    <p:ext uri="{DCECCB84-F9BA-43D5-87BE-67443E8EF086}">
      <p15:sldGuideLst xmlns:p15="http://schemas.microsoft.com/office/powerpoint/2012/main">
        <p15:guide id="1" pos="529">
          <p15:clr>
            <a:srgbClr val="FBAE40"/>
          </p15:clr>
        </p15:guide>
        <p15:guide id="2" orient="horz" pos="391">
          <p15:clr>
            <a:srgbClr val="FBAE40"/>
          </p15:clr>
        </p15:guide>
        <p15:guide id="3" pos="7174">
          <p15:clr>
            <a:srgbClr val="FBAE40"/>
          </p15:clr>
        </p15:guide>
        <p15:guide id="4" orient="horz" pos="3634">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4_Single column title and content">
    <p:bg>
      <p:bgPr>
        <a:solidFill>
          <a:srgbClr val="27A0CC">
            <a:alpha val="9804"/>
          </a:srgbClr>
        </a:solidFill>
        <a:effectLst/>
      </p:bgPr>
    </p:bg>
    <p:spTree>
      <p:nvGrpSpPr>
        <p:cNvPr id="1" name=""/>
        <p:cNvGrpSpPr/>
        <p:nvPr/>
      </p:nvGrpSpPr>
      <p:grpSpPr>
        <a:xfrm>
          <a:off x="0" y="0"/>
          <a:ext cx="0" cy="0"/>
          <a:chOff x="0" y="0"/>
          <a:chExt cx="0" cy="0"/>
        </a:xfrm>
      </p:grpSpPr>
      <p:sp>
        <p:nvSpPr>
          <p:cNvPr id="8" name="Rectangle">
            <a:extLst>
              <a:ext uri="{FF2B5EF4-FFF2-40B4-BE49-F238E27FC236}">
                <a16:creationId xmlns:a16="http://schemas.microsoft.com/office/drawing/2014/main" id="{CAB7C50D-A92E-F542-A579-D6ACCE3E0F84}"/>
              </a:ext>
            </a:extLst>
          </p:cNvPr>
          <p:cNvSpPr/>
          <p:nvPr userDrawn="1"/>
        </p:nvSpPr>
        <p:spPr>
          <a:xfrm>
            <a:off x="0" y="6037942"/>
            <a:ext cx="12192000" cy="820058"/>
          </a:xfrm>
          <a:prstGeom prst="rect">
            <a:avLst/>
          </a:prstGeom>
          <a:solidFill>
            <a:srgbClr val="27A0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lide Number Placeholder">
            <a:extLst>
              <a:ext uri="{FF2B5EF4-FFF2-40B4-BE49-F238E27FC236}">
                <a16:creationId xmlns:a16="http://schemas.microsoft.com/office/drawing/2014/main" id="{AB8A9106-B24D-064D-974C-C8C4B2C84B82}"/>
              </a:ext>
            </a:extLst>
          </p:cNvPr>
          <p:cNvSpPr>
            <a:spLocks noGrp="1"/>
          </p:cNvSpPr>
          <p:nvPr>
            <p:ph type="sldNum" sz="quarter" idx="4"/>
          </p:nvPr>
        </p:nvSpPr>
        <p:spPr>
          <a:xfrm>
            <a:off x="4662087" y="6250891"/>
            <a:ext cx="2867826" cy="365125"/>
          </a:xfrm>
          <a:prstGeom prst="rect">
            <a:avLst/>
          </a:prstGeom>
        </p:spPr>
        <p:txBody>
          <a:bodyPr/>
          <a:lstStyle>
            <a:lvl1pPr>
              <a:defRPr sz="2000">
                <a:solidFill>
                  <a:schemeClr val="bg1"/>
                </a:solidFill>
              </a:defRPr>
            </a:lvl1pPr>
          </a:lstStyle>
          <a:p>
            <a:pPr algn="ctr"/>
            <a:fld id="{232417FB-2EF4-EC49-BC13-97513C37E9E5}" type="slidenum">
              <a:rPr lang="en-US" smtClean="0"/>
              <a:pPr algn="ctr"/>
              <a:t>‹#›</a:t>
            </a:fld>
            <a:endParaRPr lang="en-US"/>
          </a:p>
        </p:txBody>
      </p:sp>
      <p:sp>
        <p:nvSpPr>
          <p:cNvPr id="14" name="Footer Placeholder">
            <a:extLst>
              <a:ext uri="{FF2B5EF4-FFF2-40B4-BE49-F238E27FC236}">
                <a16:creationId xmlns:a16="http://schemas.microsoft.com/office/drawing/2014/main" id="{EC4B6832-9A04-854F-9075-DF58CE992FA7}"/>
              </a:ext>
            </a:extLst>
          </p:cNvPr>
          <p:cNvSpPr>
            <a:spLocks noGrp="1"/>
          </p:cNvSpPr>
          <p:nvPr>
            <p:ph type="ftr" sz="quarter" idx="3"/>
          </p:nvPr>
        </p:nvSpPr>
        <p:spPr>
          <a:xfrm>
            <a:off x="7529913" y="6250890"/>
            <a:ext cx="3842030" cy="365125"/>
          </a:xfrm>
          <a:prstGeom prst="rect">
            <a:avLst/>
          </a:prstGeom>
        </p:spPr>
        <p:txBody>
          <a:bodyPr vert="horz" lIns="91440" tIns="45720" rIns="0" bIns="45720" rtlCol="0" anchor="t" anchorCtr="0"/>
          <a:lstStyle>
            <a:lvl1pPr algn="r">
              <a:defRPr sz="2000" b="1">
                <a:solidFill>
                  <a:schemeClr val="bg1"/>
                </a:solidFill>
              </a:defRPr>
            </a:lvl1pPr>
          </a:lstStyle>
          <a:p>
            <a:endParaRPr lang="en-US"/>
          </a:p>
        </p:txBody>
      </p:sp>
      <p:sp>
        <p:nvSpPr>
          <p:cNvPr id="10" name="Title">
            <a:extLst>
              <a:ext uri="{FF2B5EF4-FFF2-40B4-BE49-F238E27FC236}">
                <a16:creationId xmlns:a16="http://schemas.microsoft.com/office/drawing/2014/main" id="{F86CEC68-96A8-9942-B57F-300C064ECCC8}"/>
              </a:ext>
            </a:extLst>
          </p:cNvPr>
          <p:cNvSpPr>
            <a:spLocks noGrp="1"/>
          </p:cNvSpPr>
          <p:nvPr>
            <p:ph type="title" hasCustomPrompt="1"/>
          </p:nvPr>
        </p:nvSpPr>
        <p:spPr>
          <a:xfrm>
            <a:off x="838200" y="642127"/>
            <a:ext cx="10515600" cy="526298"/>
          </a:xfrm>
          <a:prstGeom prst="rect">
            <a:avLst/>
          </a:prstGeom>
        </p:spPr>
        <p:txBody>
          <a:bodyPr wrap="square">
            <a:spAutoFit/>
          </a:bodyPr>
          <a:lstStyle>
            <a:lvl1pPr>
              <a:defRPr sz="3600" baseline="0"/>
            </a:lvl1pPr>
          </a:lstStyle>
          <a:p>
            <a:r>
              <a:rPr lang="en-US"/>
              <a:t>Add your heading here</a:t>
            </a:r>
          </a:p>
        </p:txBody>
      </p:sp>
      <p:sp>
        <p:nvSpPr>
          <p:cNvPr id="11" name="Content Placeholder">
            <a:extLst>
              <a:ext uri="{FF2B5EF4-FFF2-40B4-BE49-F238E27FC236}">
                <a16:creationId xmlns:a16="http://schemas.microsoft.com/office/drawing/2014/main" id="{485AD947-1A1D-1741-9924-A4BD848EB59D}"/>
              </a:ext>
            </a:extLst>
          </p:cNvPr>
          <p:cNvSpPr>
            <a:spLocks noGrp="1"/>
          </p:cNvSpPr>
          <p:nvPr>
            <p:ph idx="1" hasCustomPrompt="1"/>
          </p:nvPr>
        </p:nvSpPr>
        <p:spPr>
          <a:xfrm>
            <a:off x="838200" y="1424324"/>
            <a:ext cx="10515600" cy="2298001"/>
          </a:xfrm>
          <a:prstGeom prst="rect">
            <a:avLst/>
          </a:prstGeom>
        </p:spPr>
        <p:txBody>
          <a:bodyPr wrap="square" lIns="0" tIns="0" rIns="0" bIns="0" anchor="t" anchorCtr="0">
            <a:spAutoFit/>
          </a:bodyPr>
          <a:lstStyle>
            <a:lvl1pPr>
              <a:lnSpc>
                <a:spcPct val="110000"/>
              </a:lnSpc>
              <a:spcAft>
                <a:spcPts val="500"/>
              </a:spcAft>
              <a:defRPr sz="3200">
                <a:solidFill>
                  <a:schemeClr val="tx1"/>
                </a:solidFill>
              </a:defRPr>
            </a:lvl1pPr>
            <a:lvl2pPr>
              <a:spcAft>
                <a:spcPts val="500"/>
              </a:spcAft>
              <a:defRPr sz="2800">
                <a:solidFill>
                  <a:schemeClr val="tx1"/>
                </a:solidFill>
              </a:defRPr>
            </a:lvl2pPr>
            <a:lvl3pPr>
              <a:spcAft>
                <a:spcPts val="500"/>
              </a:spcAft>
              <a:defRPr sz="2400">
                <a:solidFill>
                  <a:schemeClr val="tx1"/>
                </a:solidFill>
              </a:defRPr>
            </a:lvl3pPr>
            <a:lvl4pPr>
              <a:spcAft>
                <a:spcPts val="500"/>
              </a:spcAft>
              <a:defRPr sz="2000">
                <a:solidFill>
                  <a:schemeClr val="tx1"/>
                </a:solidFill>
              </a:defRPr>
            </a:lvl4pPr>
            <a:lvl5pPr>
              <a:spcAft>
                <a:spcPts val="500"/>
              </a:spcAft>
              <a:defRPr sz="1800">
                <a:solidFill>
                  <a:schemeClr val="tx1"/>
                </a:solidFill>
              </a:defRPr>
            </a:lvl5pPr>
          </a:lstStyle>
          <a:p>
            <a:pPr lvl="0"/>
            <a:r>
              <a:rPr lang="en-US"/>
              <a:t>Single column</a:t>
            </a:r>
          </a:p>
          <a:p>
            <a:pPr lvl="1"/>
            <a:r>
              <a:rPr lang="en-US"/>
              <a:t>Second level</a:t>
            </a:r>
          </a:p>
          <a:p>
            <a:pPr lvl="2"/>
            <a:r>
              <a:rPr lang="en-US"/>
              <a:t>Third level</a:t>
            </a:r>
          </a:p>
          <a:p>
            <a:pPr lvl="3"/>
            <a:r>
              <a:rPr lang="en-US"/>
              <a:t>Fourth level</a:t>
            </a:r>
          </a:p>
          <a:p>
            <a:pPr lvl="4"/>
            <a:r>
              <a:rPr lang="en-US"/>
              <a:t>Fifth level</a:t>
            </a:r>
          </a:p>
        </p:txBody>
      </p:sp>
      <p:pic>
        <p:nvPicPr>
          <p:cNvPr id="9" name="Logo">
            <a:extLst>
              <a:ext uri="{FF2B5EF4-FFF2-40B4-BE49-F238E27FC236}">
                <a16:creationId xmlns:a16="http://schemas.microsoft.com/office/drawing/2014/main" id="{2D4EE418-73DB-459D-8179-2514DCC4B8A9}"/>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847849" y="6281865"/>
            <a:ext cx="3489869" cy="306034"/>
          </a:xfrm>
          <a:prstGeom prst="rect">
            <a:avLst/>
          </a:prstGeom>
        </p:spPr>
      </p:pic>
    </p:spTree>
    <p:extLst>
      <p:ext uri="{BB962C8B-B14F-4D97-AF65-F5344CB8AC3E}">
        <p14:creationId xmlns:p14="http://schemas.microsoft.com/office/powerpoint/2010/main" val="189695543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6_Single column title and content">
    <p:bg>
      <p:bgPr>
        <a:solidFill>
          <a:srgbClr val="00A3A6">
            <a:alpha val="9804"/>
          </a:srgbClr>
        </a:solidFill>
        <a:effectLst/>
      </p:bgPr>
    </p:bg>
    <p:spTree>
      <p:nvGrpSpPr>
        <p:cNvPr id="1" name=""/>
        <p:cNvGrpSpPr/>
        <p:nvPr/>
      </p:nvGrpSpPr>
      <p:grpSpPr>
        <a:xfrm>
          <a:off x="0" y="0"/>
          <a:ext cx="0" cy="0"/>
          <a:chOff x="0" y="0"/>
          <a:chExt cx="0" cy="0"/>
        </a:xfrm>
      </p:grpSpPr>
      <p:sp>
        <p:nvSpPr>
          <p:cNvPr id="8" name="Rectangle">
            <a:extLst>
              <a:ext uri="{FF2B5EF4-FFF2-40B4-BE49-F238E27FC236}">
                <a16:creationId xmlns:a16="http://schemas.microsoft.com/office/drawing/2014/main" id="{CAB7C50D-A92E-F542-A579-D6ACCE3E0F84}"/>
              </a:ext>
            </a:extLst>
          </p:cNvPr>
          <p:cNvSpPr/>
          <p:nvPr userDrawn="1"/>
        </p:nvSpPr>
        <p:spPr>
          <a:xfrm>
            <a:off x="0" y="6037942"/>
            <a:ext cx="12192000" cy="820058"/>
          </a:xfrm>
          <a:prstGeom prst="rect">
            <a:avLst/>
          </a:prstGeom>
          <a:solidFill>
            <a:srgbClr val="00A3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lide Number Placeholder">
            <a:extLst>
              <a:ext uri="{FF2B5EF4-FFF2-40B4-BE49-F238E27FC236}">
                <a16:creationId xmlns:a16="http://schemas.microsoft.com/office/drawing/2014/main" id="{AB8A9106-B24D-064D-974C-C8C4B2C84B82}"/>
              </a:ext>
            </a:extLst>
          </p:cNvPr>
          <p:cNvSpPr>
            <a:spLocks noGrp="1"/>
          </p:cNvSpPr>
          <p:nvPr>
            <p:ph type="sldNum" sz="quarter" idx="4"/>
          </p:nvPr>
        </p:nvSpPr>
        <p:spPr>
          <a:xfrm>
            <a:off x="4662087" y="6250891"/>
            <a:ext cx="2867826" cy="365125"/>
          </a:xfrm>
          <a:prstGeom prst="rect">
            <a:avLst/>
          </a:prstGeom>
        </p:spPr>
        <p:txBody>
          <a:bodyPr/>
          <a:lstStyle>
            <a:lvl1pPr>
              <a:defRPr sz="2000">
                <a:solidFill>
                  <a:schemeClr val="bg1"/>
                </a:solidFill>
              </a:defRPr>
            </a:lvl1pPr>
          </a:lstStyle>
          <a:p>
            <a:pPr algn="ctr"/>
            <a:fld id="{232417FB-2EF4-EC49-BC13-97513C37E9E5}" type="slidenum">
              <a:rPr lang="en-US" smtClean="0"/>
              <a:pPr algn="ctr"/>
              <a:t>‹#›</a:t>
            </a:fld>
            <a:endParaRPr lang="en-US"/>
          </a:p>
        </p:txBody>
      </p:sp>
      <p:sp>
        <p:nvSpPr>
          <p:cNvPr id="14" name="Footer Placeholder">
            <a:extLst>
              <a:ext uri="{FF2B5EF4-FFF2-40B4-BE49-F238E27FC236}">
                <a16:creationId xmlns:a16="http://schemas.microsoft.com/office/drawing/2014/main" id="{EC4B6832-9A04-854F-9075-DF58CE992FA7}"/>
              </a:ext>
            </a:extLst>
          </p:cNvPr>
          <p:cNvSpPr>
            <a:spLocks noGrp="1"/>
          </p:cNvSpPr>
          <p:nvPr>
            <p:ph type="ftr" sz="quarter" idx="3"/>
          </p:nvPr>
        </p:nvSpPr>
        <p:spPr>
          <a:xfrm>
            <a:off x="7529913" y="6250890"/>
            <a:ext cx="3842030" cy="365125"/>
          </a:xfrm>
          <a:prstGeom prst="rect">
            <a:avLst/>
          </a:prstGeom>
        </p:spPr>
        <p:txBody>
          <a:bodyPr vert="horz" lIns="91440" tIns="45720" rIns="0" bIns="45720" rtlCol="0" anchor="t" anchorCtr="0"/>
          <a:lstStyle>
            <a:lvl1pPr algn="r">
              <a:defRPr sz="2000" b="1">
                <a:solidFill>
                  <a:schemeClr val="bg1"/>
                </a:solidFill>
              </a:defRPr>
            </a:lvl1pPr>
          </a:lstStyle>
          <a:p>
            <a:endParaRPr lang="en-US"/>
          </a:p>
        </p:txBody>
      </p:sp>
      <p:sp>
        <p:nvSpPr>
          <p:cNvPr id="9" name="Title">
            <a:extLst>
              <a:ext uri="{FF2B5EF4-FFF2-40B4-BE49-F238E27FC236}">
                <a16:creationId xmlns:a16="http://schemas.microsoft.com/office/drawing/2014/main" id="{2ABAF583-29A6-2E47-8107-77BF62EAA799}"/>
              </a:ext>
            </a:extLst>
          </p:cNvPr>
          <p:cNvSpPr>
            <a:spLocks noGrp="1"/>
          </p:cNvSpPr>
          <p:nvPr>
            <p:ph type="title" hasCustomPrompt="1"/>
          </p:nvPr>
        </p:nvSpPr>
        <p:spPr>
          <a:xfrm>
            <a:off x="838200" y="642127"/>
            <a:ext cx="10515600" cy="526298"/>
          </a:xfrm>
          <a:prstGeom prst="rect">
            <a:avLst/>
          </a:prstGeom>
        </p:spPr>
        <p:txBody>
          <a:bodyPr wrap="square">
            <a:spAutoFit/>
          </a:bodyPr>
          <a:lstStyle>
            <a:lvl1pPr>
              <a:defRPr sz="3600" baseline="0"/>
            </a:lvl1pPr>
          </a:lstStyle>
          <a:p>
            <a:r>
              <a:rPr lang="en-US"/>
              <a:t>Add your heading here</a:t>
            </a:r>
          </a:p>
        </p:txBody>
      </p:sp>
      <p:sp>
        <p:nvSpPr>
          <p:cNvPr id="11" name="Content Placeholder">
            <a:extLst>
              <a:ext uri="{FF2B5EF4-FFF2-40B4-BE49-F238E27FC236}">
                <a16:creationId xmlns:a16="http://schemas.microsoft.com/office/drawing/2014/main" id="{84E6AC44-311B-3642-9476-91E530FC2417}"/>
              </a:ext>
            </a:extLst>
          </p:cNvPr>
          <p:cNvSpPr>
            <a:spLocks noGrp="1"/>
          </p:cNvSpPr>
          <p:nvPr>
            <p:ph idx="1" hasCustomPrompt="1"/>
          </p:nvPr>
        </p:nvSpPr>
        <p:spPr>
          <a:xfrm>
            <a:off x="838200" y="1424324"/>
            <a:ext cx="10515600" cy="2298001"/>
          </a:xfrm>
          <a:prstGeom prst="rect">
            <a:avLst/>
          </a:prstGeom>
        </p:spPr>
        <p:txBody>
          <a:bodyPr wrap="square" lIns="0" tIns="0" rIns="0" bIns="0" anchor="t" anchorCtr="0">
            <a:spAutoFit/>
          </a:bodyPr>
          <a:lstStyle>
            <a:lvl1pPr>
              <a:lnSpc>
                <a:spcPct val="110000"/>
              </a:lnSpc>
              <a:spcAft>
                <a:spcPts val="500"/>
              </a:spcAft>
              <a:defRPr sz="3200">
                <a:solidFill>
                  <a:schemeClr val="tx1"/>
                </a:solidFill>
              </a:defRPr>
            </a:lvl1pPr>
            <a:lvl2pPr>
              <a:spcAft>
                <a:spcPts val="500"/>
              </a:spcAft>
              <a:defRPr sz="2800">
                <a:solidFill>
                  <a:schemeClr val="tx2"/>
                </a:solidFill>
              </a:defRPr>
            </a:lvl2pPr>
            <a:lvl3pPr>
              <a:spcAft>
                <a:spcPts val="500"/>
              </a:spcAft>
              <a:defRPr sz="2400">
                <a:solidFill>
                  <a:schemeClr val="tx2"/>
                </a:solidFill>
              </a:defRPr>
            </a:lvl3pPr>
            <a:lvl4pPr>
              <a:spcAft>
                <a:spcPts val="500"/>
              </a:spcAft>
              <a:defRPr sz="2000">
                <a:solidFill>
                  <a:schemeClr val="tx2"/>
                </a:solidFill>
              </a:defRPr>
            </a:lvl4pPr>
            <a:lvl5pPr>
              <a:spcAft>
                <a:spcPts val="500"/>
              </a:spcAft>
              <a:defRPr sz="1800">
                <a:solidFill>
                  <a:schemeClr val="tx2"/>
                </a:solidFill>
              </a:defRPr>
            </a:lvl5pPr>
          </a:lstStyle>
          <a:p>
            <a:pPr lvl="0"/>
            <a:r>
              <a:rPr lang="en-US"/>
              <a:t>Single column</a:t>
            </a:r>
          </a:p>
          <a:p>
            <a:pPr lvl="1"/>
            <a:r>
              <a:rPr lang="en-US"/>
              <a:t>Second level</a:t>
            </a:r>
          </a:p>
          <a:p>
            <a:pPr lvl="2"/>
            <a:r>
              <a:rPr lang="en-US"/>
              <a:t>Third level</a:t>
            </a:r>
          </a:p>
          <a:p>
            <a:pPr lvl="3"/>
            <a:r>
              <a:rPr lang="en-US"/>
              <a:t>Fourth level</a:t>
            </a:r>
          </a:p>
          <a:p>
            <a:pPr lvl="4"/>
            <a:r>
              <a:rPr lang="en-US"/>
              <a:t>Fifth level</a:t>
            </a:r>
          </a:p>
        </p:txBody>
      </p:sp>
      <p:pic>
        <p:nvPicPr>
          <p:cNvPr id="10" name="Logo">
            <a:extLst>
              <a:ext uri="{FF2B5EF4-FFF2-40B4-BE49-F238E27FC236}">
                <a16:creationId xmlns:a16="http://schemas.microsoft.com/office/drawing/2014/main" id="{243014FD-25FC-400B-96E4-E959A247652A}"/>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847849" y="6281865"/>
            <a:ext cx="3489869" cy="306034"/>
          </a:xfrm>
          <a:prstGeom prst="rect">
            <a:avLst/>
          </a:prstGeom>
        </p:spPr>
      </p:pic>
    </p:spTree>
    <p:extLst>
      <p:ext uri="{BB962C8B-B14F-4D97-AF65-F5344CB8AC3E}">
        <p14:creationId xmlns:p14="http://schemas.microsoft.com/office/powerpoint/2010/main" val="266622069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12_Single column title and content">
    <p:bg>
      <p:bgPr>
        <a:solidFill>
          <a:srgbClr val="3C388E">
            <a:alpha val="9804"/>
          </a:srgbClr>
        </a:solidFill>
        <a:effectLst/>
      </p:bgPr>
    </p:bg>
    <p:spTree>
      <p:nvGrpSpPr>
        <p:cNvPr id="1" name=""/>
        <p:cNvGrpSpPr/>
        <p:nvPr/>
      </p:nvGrpSpPr>
      <p:grpSpPr>
        <a:xfrm>
          <a:off x="0" y="0"/>
          <a:ext cx="0" cy="0"/>
          <a:chOff x="0" y="0"/>
          <a:chExt cx="0" cy="0"/>
        </a:xfrm>
      </p:grpSpPr>
      <p:sp>
        <p:nvSpPr>
          <p:cNvPr id="8" name="Rectangle">
            <a:extLst>
              <a:ext uri="{FF2B5EF4-FFF2-40B4-BE49-F238E27FC236}">
                <a16:creationId xmlns:a16="http://schemas.microsoft.com/office/drawing/2014/main" id="{CAB7C50D-A92E-F542-A579-D6ACCE3E0F84}"/>
              </a:ext>
            </a:extLst>
          </p:cNvPr>
          <p:cNvSpPr/>
          <p:nvPr userDrawn="1"/>
        </p:nvSpPr>
        <p:spPr>
          <a:xfrm>
            <a:off x="0" y="6037942"/>
            <a:ext cx="12192000" cy="820058"/>
          </a:xfrm>
          <a:prstGeom prst="rect">
            <a:avLst/>
          </a:prstGeom>
          <a:solidFill>
            <a:srgbClr val="3C38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lide Number Placeholder">
            <a:extLst>
              <a:ext uri="{FF2B5EF4-FFF2-40B4-BE49-F238E27FC236}">
                <a16:creationId xmlns:a16="http://schemas.microsoft.com/office/drawing/2014/main" id="{AB8A9106-B24D-064D-974C-C8C4B2C84B82}"/>
              </a:ext>
            </a:extLst>
          </p:cNvPr>
          <p:cNvSpPr>
            <a:spLocks noGrp="1"/>
          </p:cNvSpPr>
          <p:nvPr>
            <p:ph type="sldNum" sz="quarter" idx="4"/>
          </p:nvPr>
        </p:nvSpPr>
        <p:spPr>
          <a:xfrm>
            <a:off x="4662087" y="6250891"/>
            <a:ext cx="2867826" cy="365125"/>
          </a:xfrm>
          <a:prstGeom prst="rect">
            <a:avLst/>
          </a:prstGeom>
        </p:spPr>
        <p:txBody>
          <a:bodyPr/>
          <a:lstStyle>
            <a:lvl1pPr>
              <a:defRPr sz="2000">
                <a:solidFill>
                  <a:schemeClr val="bg1"/>
                </a:solidFill>
              </a:defRPr>
            </a:lvl1pPr>
          </a:lstStyle>
          <a:p>
            <a:pPr algn="ctr"/>
            <a:fld id="{232417FB-2EF4-EC49-BC13-97513C37E9E5}" type="slidenum">
              <a:rPr lang="en-US" smtClean="0"/>
              <a:pPr algn="ctr"/>
              <a:t>‹#›</a:t>
            </a:fld>
            <a:endParaRPr lang="en-US"/>
          </a:p>
        </p:txBody>
      </p:sp>
      <p:sp>
        <p:nvSpPr>
          <p:cNvPr id="14" name="Footer Placeholder">
            <a:extLst>
              <a:ext uri="{FF2B5EF4-FFF2-40B4-BE49-F238E27FC236}">
                <a16:creationId xmlns:a16="http://schemas.microsoft.com/office/drawing/2014/main" id="{EC4B6832-9A04-854F-9075-DF58CE992FA7}"/>
              </a:ext>
            </a:extLst>
          </p:cNvPr>
          <p:cNvSpPr>
            <a:spLocks noGrp="1"/>
          </p:cNvSpPr>
          <p:nvPr>
            <p:ph type="ftr" sz="quarter" idx="3"/>
          </p:nvPr>
        </p:nvSpPr>
        <p:spPr>
          <a:xfrm>
            <a:off x="7529913" y="6250890"/>
            <a:ext cx="3842030" cy="365125"/>
          </a:xfrm>
          <a:prstGeom prst="rect">
            <a:avLst/>
          </a:prstGeom>
        </p:spPr>
        <p:txBody>
          <a:bodyPr vert="horz" lIns="91440" tIns="45720" rIns="0" bIns="45720" rtlCol="0" anchor="t" anchorCtr="0"/>
          <a:lstStyle>
            <a:lvl1pPr algn="r">
              <a:defRPr sz="2000" b="1">
                <a:solidFill>
                  <a:schemeClr val="bg1"/>
                </a:solidFill>
              </a:defRPr>
            </a:lvl1pPr>
          </a:lstStyle>
          <a:p>
            <a:endParaRPr lang="en-US"/>
          </a:p>
        </p:txBody>
      </p:sp>
      <p:sp>
        <p:nvSpPr>
          <p:cNvPr id="10" name="Title">
            <a:extLst>
              <a:ext uri="{FF2B5EF4-FFF2-40B4-BE49-F238E27FC236}">
                <a16:creationId xmlns:a16="http://schemas.microsoft.com/office/drawing/2014/main" id="{43A56145-2D0E-E94F-A399-32CA6DD184A0}"/>
              </a:ext>
            </a:extLst>
          </p:cNvPr>
          <p:cNvSpPr>
            <a:spLocks noGrp="1"/>
          </p:cNvSpPr>
          <p:nvPr>
            <p:ph type="title" hasCustomPrompt="1"/>
          </p:nvPr>
        </p:nvSpPr>
        <p:spPr>
          <a:xfrm>
            <a:off x="838200" y="642127"/>
            <a:ext cx="10515600" cy="526298"/>
          </a:xfrm>
          <a:prstGeom prst="rect">
            <a:avLst/>
          </a:prstGeom>
        </p:spPr>
        <p:txBody>
          <a:bodyPr wrap="square">
            <a:spAutoFit/>
          </a:bodyPr>
          <a:lstStyle>
            <a:lvl1pPr>
              <a:defRPr sz="3600" baseline="0"/>
            </a:lvl1pPr>
          </a:lstStyle>
          <a:p>
            <a:r>
              <a:rPr lang="en-US"/>
              <a:t>Add your heading here</a:t>
            </a:r>
          </a:p>
        </p:txBody>
      </p:sp>
      <p:sp>
        <p:nvSpPr>
          <p:cNvPr id="11" name="Content Placeholder">
            <a:extLst>
              <a:ext uri="{FF2B5EF4-FFF2-40B4-BE49-F238E27FC236}">
                <a16:creationId xmlns:a16="http://schemas.microsoft.com/office/drawing/2014/main" id="{20C025E5-7258-7042-B637-ACEBD0147F90}"/>
              </a:ext>
            </a:extLst>
          </p:cNvPr>
          <p:cNvSpPr>
            <a:spLocks noGrp="1"/>
          </p:cNvSpPr>
          <p:nvPr>
            <p:ph idx="1" hasCustomPrompt="1"/>
          </p:nvPr>
        </p:nvSpPr>
        <p:spPr>
          <a:xfrm>
            <a:off x="838200" y="1424324"/>
            <a:ext cx="10515600" cy="2298001"/>
          </a:xfrm>
          <a:prstGeom prst="rect">
            <a:avLst/>
          </a:prstGeom>
        </p:spPr>
        <p:txBody>
          <a:bodyPr wrap="square" lIns="0" tIns="0" rIns="0" bIns="0" anchor="t" anchorCtr="0">
            <a:spAutoFit/>
          </a:bodyPr>
          <a:lstStyle>
            <a:lvl1pPr>
              <a:lnSpc>
                <a:spcPct val="110000"/>
              </a:lnSpc>
              <a:spcAft>
                <a:spcPts val="500"/>
              </a:spcAft>
              <a:defRPr sz="3200">
                <a:solidFill>
                  <a:schemeClr val="tx2"/>
                </a:solidFill>
              </a:defRPr>
            </a:lvl1pPr>
            <a:lvl2pPr>
              <a:spcAft>
                <a:spcPts val="500"/>
              </a:spcAft>
              <a:defRPr sz="2800">
                <a:solidFill>
                  <a:schemeClr val="tx2"/>
                </a:solidFill>
              </a:defRPr>
            </a:lvl2pPr>
            <a:lvl3pPr>
              <a:spcAft>
                <a:spcPts val="500"/>
              </a:spcAft>
              <a:defRPr sz="2400">
                <a:solidFill>
                  <a:schemeClr val="tx2"/>
                </a:solidFill>
              </a:defRPr>
            </a:lvl3pPr>
            <a:lvl4pPr>
              <a:spcAft>
                <a:spcPts val="500"/>
              </a:spcAft>
              <a:defRPr sz="2000">
                <a:solidFill>
                  <a:schemeClr val="tx2"/>
                </a:solidFill>
              </a:defRPr>
            </a:lvl4pPr>
            <a:lvl5pPr>
              <a:spcAft>
                <a:spcPts val="500"/>
              </a:spcAft>
              <a:defRPr sz="1800">
                <a:solidFill>
                  <a:schemeClr val="tx2"/>
                </a:solidFill>
              </a:defRPr>
            </a:lvl5pPr>
          </a:lstStyle>
          <a:p>
            <a:pPr lvl="0"/>
            <a:r>
              <a:rPr lang="en-US"/>
              <a:t>Single column</a:t>
            </a:r>
          </a:p>
          <a:p>
            <a:pPr lvl="1"/>
            <a:r>
              <a:rPr lang="en-US"/>
              <a:t>Second level</a:t>
            </a:r>
          </a:p>
          <a:p>
            <a:pPr lvl="2"/>
            <a:r>
              <a:rPr lang="en-US"/>
              <a:t>Third level</a:t>
            </a:r>
          </a:p>
          <a:p>
            <a:pPr lvl="3"/>
            <a:r>
              <a:rPr lang="en-US"/>
              <a:t>Fourth level</a:t>
            </a:r>
          </a:p>
          <a:p>
            <a:pPr lvl="4"/>
            <a:r>
              <a:rPr lang="en-US"/>
              <a:t>Fifth level</a:t>
            </a:r>
          </a:p>
        </p:txBody>
      </p:sp>
      <p:pic>
        <p:nvPicPr>
          <p:cNvPr id="9" name="Logo">
            <a:extLst>
              <a:ext uri="{FF2B5EF4-FFF2-40B4-BE49-F238E27FC236}">
                <a16:creationId xmlns:a16="http://schemas.microsoft.com/office/drawing/2014/main" id="{98013804-9CF1-4919-8F50-7EEB48597789}"/>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847849" y="6281865"/>
            <a:ext cx="3489869" cy="306034"/>
          </a:xfrm>
          <a:prstGeom prst="rect">
            <a:avLst/>
          </a:prstGeom>
        </p:spPr>
      </p:pic>
    </p:spTree>
    <p:extLst>
      <p:ext uri="{BB962C8B-B14F-4D97-AF65-F5344CB8AC3E}">
        <p14:creationId xmlns:p14="http://schemas.microsoft.com/office/powerpoint/2010/main" val="203256959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11_Single column title and content">
    <p:bg>
      <p:bgPr>
        <a:solidFill>
          <a:srgbClr val="902082">
            <a:alpha val="9804"/>
          </a:srgbClr>
        </a:solidFill>
        <a:effectLst/>
      </p:bgPr>
    </p:bg>
    <p:spTree>
      <p:nvGrpSpPr>
        <p:cNvPr id="1" name=""/>
        <p:cNvGrpSpPr/>
        <p:nvPr/>
      </p:nvGrpSpPr>
      <p:grpSpPr>
        <a:xfrm>
          <a:off x="0" y="0"/>
          <a:ext cx="0" cy="0"/>
          <a:chOff x="0" y="0"/>
          <a:chExt cx="0" cy="0"/>
        </a:xfrm>
      </p:grpSpPr>
      <p:sp>
        <p:nvSpPr>
          <p:cNvPr id="8" name="Rectangle">
            <a:extLst>
              <a:ext uri="{FF2B5EF4-FFF2-40B4-BE49-F238E27FC236}">
                <a16:creationId xmlns:a16="http://schemas.microsoft.com/office/drawing/2014/main" id="{CAB7C50D-A92E-F542-A579-D6ACCE3E0F84}"/>
              </a:ext>
            </a:extLst>
          </p:cNvPr>
          <p:cNvSpPr/>
          <p:nvPr userDrawn="1"/>
        </p:nvSpPr>
        <p:spPr>
          <a:xfrm>
            <a:off x="0" y="6037942"/>
            <a:ext cx="12192000" cy="820058"/>
          </a:xfrm>
          <a:prstGeom prst="rect">
            <a:avLst/>
          </a:prstGeom>
          <a:solidFill>
            <a:srgbClr val="9020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lide Number Placeholder">
            <a:extLst>
              <a:ext uri="{FF2B5EF4-FFF2-40B4-BE49-F238E27FC236}">
                <a16:creationId xmlns:a16="http://schemas.microsoft.com/office/drawing/2014/main" id="{AB8A9106-B24D-064D-974C-C8C4B2C84B82}"/>
              </a:ext>
            </a:extLst>
          </p:cNvPr>
          <p:cNvSpPr>
            <a:spLocks noGrp="1"/>
          </p:cNvSpPr>
          <p:nvPr>
            <p:ph type="sldNum" sz="quarter" idx="4"/>
          </p:nvPr>
        </p:nvSpPr>
        <p:spPr>
          <a:xfrm>
            <a:off x="4662087" y="6250891"/>
            <a:ext cx="2867826" cy="365125"/>
          </a:xfrm>
          <a:prstGeom prst="rect">
            <a:avLst/>
          </a:prstGeom>
        </p:spPr>
        <p:txBody>
          <a:bodyPr/>
          <a:lstStyle>
            <a:lvl1pPr>
              <a:defRPr sz="2000">
                <a:solidFill>
                  <a:schemeClr val="bg1"/>
                </a:solidFill>
              </a:defRPr>
            </a:lvl1pPr>
          </a:lstStyle>
          <a:p>
            <a:pPr algn="ctr"/>
            <a:fld id="{232417FB-2EF4-EC49-BC13-97513C37E9E5}" type="slidenum">
              <a:rPr lang="en-US" smtClean="0"/>
              <a:pPr algn="ctr"/>
              <a:t>‹#›</a:t>
            </a:fld>
            <a:endParaRPr lang="en-US"/>
          </a:p>
        </p:txBody>
      </p:sp>
      <p:sp>
        <p:nvSpPr>
          <p:cNvPr id="14" name="Footer Placeholder">
            <a:extLst>
              <a:ext uri="{FF2B5EF4-FFF2-40B4-BE49-F238E27FC236}">
                <a16:creationId xmlns:a16="http://schemas.microsoft.com/office/drawing/2014/main" id="{EC4B6832-9A04-854F-9075-DF58CE992FA7}"/>
              </a:ext>
            </a:extLst>
          </p:cNvPr>
          <p:cNvSpPr>
            <a:spLocks noGrp="1"/>
          </p:cNvSpPr>
          <p:nvPr>
            <p:ph type="ftr" sz="quarter" idx="3"/>
          </p:nvPr>
        </p:nvSpPr>
        <p:spPr>
          <a:xfrm>
            <a:off x="7529913" y="6250890"/>
            <a:ext cx="3842030" cy="365125"/>
          </a:xfrm>
          <a:prstGeom prst="rect">
            <a:avLst/>
          </a:prstGeom>
        </p:spPr>
        <p:txBody>
          <a:bodyPr vert="horz" lIns="91440" tIns="45720" rIns="0" bIns="45720" rtlCol="0" anchor="t" anchorCtr="0"/>
          <a:lstStyle>
            <a:lvl1pPr algn="r">
              <a:defRPr sz="2000" b="1">
                <a:solidFill>
                  <a:schemeClr val="bg1"/>
                </a:solidFill>
              </a:defRPr>
            </a:lvl1pPr>
          </a:lstStyle>
          <a:p>
            <a:endParaRPr lang="en-US"/>
          </a:p>
        </p:txBody>
      </p:sp>
      <p:sp>
        <p:nvSpPr>
          <p:cNvPr id="10" name="Title">
            <a:extLst>
              <a:ext uri="{FF2B5EF4-FFF2-40B4-BE49-F238E27FC236}">
                <a16:creationId xmlns:a16="http://schemas.microsoft.com/office/drawing/2014/main" id="{368C9A3F-9D96-7744-B6CB-87D30682F4C4}"/>
              </a:ext>
            </a:extLst>
          </p:cNvPr>
          <p:cNvSpPr>
            <a:spLocks noGrp="1"/>
          </p:cNvSpPr>
          <p:nvPr>
            <p:ph type="title" hasCustomPrompt="1"/>
          </p:nvPr>
        </p:nvSpPr>
        <p:spPr>
          <a:xfrm>
            <a:off x="838200" y="642127"/>
            <a:ext cx="10515600" cy="526298"/>
          </a:xfrm>
          <a:prstGeom prst="rect">
            <a:avLst/>
          </a:prstGeom>
        </p:spPr>
        <p:txBody>
          <a:bodyPr wrap="square">
            <a:spAutoFit/>
          </a:bodyPr>
          <a:lstStyle>
            <a:lvl1pPr>
              <a:defRPr sz="3600" baseline="0"/>
            </a:lvl1pPr>
          </a:lstStyle>
          <a:p>
            <a:r>
              <a:rPr lang="en-US"/>
              <a:t>Add your heading here</a:t>
            </a:r>
          </a:p>
        </p:txBody>
      </p:sp>
      <p:sp>
        <p:nvSpPr>
          <p:cNvPr id="11" name="Content Placeholder">
            <a:extLst>
              <a:ext uri="{FF2B5EF4-FFF2-40B4-BE49-F238E27FC236}">
                <a16:creationId xmlns:a16="http://schemas.microsoft.com/office/drawing/2014/main" id="{13B7165C-0BA9-E541-A1E4-A25D1BA8426B}"/>
              </a:ext>
            </a:extLst>
          </p:cNvPr>
          <p:cNvSpPr>
            <a:spLocks noGrp="1"/>
          </p:cNvSpPr>
          <p:nvPr>
            <p:ph idx="1" hasCustomPrompt="1"/>
          </p:nvPr>
        </p:nvSpPr>
        <p:spPr>
          <a:xfrm>
            <a:off x="838200" y="1424324"/>
            <a:ext cx="10515600" cy="2298001"/>
          </a:xfrm>
          <a:prstGeom prst="rect">
            <a:avLst/>
          </a:prstGeom>
        </p:spPr>
        <p:txBody>
          <a:bodyPr wrap="square" lIns="0" tIns="0" rIns="0" bIns="0" anchor="t" anchorCtr="0">
            <a:spAutoFit/>
          </a:bodyPr>
          <a:lstStyle>
            <a:lvl1pPr>
              <a:lnSpc>
                <a:spcPct val="110000"/>
              </a:lnSpc>
              <a:spcAft>
                <a:spcPts val="500"/>
              </a:spcAft>
              <a:defRPr sz="3200">
                <a:solidFill>
                  <a:schemeClr val="tx1"/>
                </a:solidFill>
              </a:defRPr>
            </a:lvl1pPr>
            <a:lvl2pPr>
              <a:spcAft>
                <a:spcPts val="500"/>
              </a:spcAft>
              <a:defRPr sz="2800">
                <a:solidFill>
                  <a:schemeClr val="tx1"/>
                </a:solidFill>
              </a:defRPr>
            </a:lvl2pPr>
            <a:lvl3pPr>
              <a:spcAft>
                <a:spcPts val="500"/>
              </a:spcAft>
              <a:defRPr sz="2400">
                <a:solidFill>
                  <a:schemeClr val="tx1"/>
                </a:solidFill>
              </a:defRPr>
            </a:lvl3pPr>
            <a:lvl4pPr>
              <a:spcAft>
                <a:spcPts val="500"/>
              </a:spcAft>
              <a:defRPr sz="2000">
                <a:solidFill>
                  <a:schemeClr val="tx1"/>
                </a:solidFill>
              </a:defRPr>
            </a:lvl4pPr>
            <a:lvl5pPr>
              <a:spcAft>
                <a:spcPts val="500"/>
              </a:spcAft>
              <a:defRPr sz="1800">
                <a:solidFill>
                  <a:schemeClr val="tx1"/>
                </a:solidFill>
              </a:defRPr>
            </a:lvl5pPr>
          </a:lstStyle>
          <a:p>
            <a:pPr lvl="0"/>
            <a:r>
              <a:rPr lang="en-US"/>
              <a:t>Single column</a:t>
            </a:r>
          </a:p>
          <a:p>
            <a:pPr lvl="1"/>
            <a:r>
              <a:rPr lang="en-US"/>
              <a:t>Second level</a:t>
            </a:r>
          </a:p>
          <a:p>
            <a:pPr lvl="2"/>
            <a:r>
              <a:rPr lang="en-US"/>
              <a:t>Third level</a:t>
            </a:r>
          </a:p>
          <a:p>
            <a:pPr lvl="3"/>
            <a:r>
              <a:rPr lang="en-US"/>
              <a:t>Fourth level</a:t>
            </a:r>
          </a:p>
          <a:p>
            <a:pPr lvl="4"/>
            <a:r>
              <a:rPr lang="en-US"/>
              <a:t>Fifth level</a:t>
            </a:r>
          </a:p>
        </p:txBody>
      </p:sp>
      <p:pic>
        <p:nvPicPr>
          <p:cNvPr id="9" name="Logo">
            <a:extLst>
              <a:ext uri="{FF2B5EF4-FFF2-40B4-BE49-F238E27FC236}">
                <a16:creationId xmlns:a16="http://schemas.microsoft.com/office/drawing/2014/main" id="{17AABDE1-B8B3-4234-9D22-44B1E03F53CA}"/>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847849" y="6281865"/>
            <a:ext cx="3489869" cy="306034"/>
          </a:xfrm>
          <a:prstGeom prst="rect">
            <a:avLst/>
          </a:prstGeom>
        </p:spPr>
      </p:pic>
    </p:spTree>
    <p:extLst>
      <p:ext uri="{BB962C8B-B14F-4D97-AF65-F5344CB8AC3E}">
        <p14:creationId xmlns:p14="http://schemas.microsoft.com/office/powerpoint/2010/main" val="168928032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10_Single column title and content">
    <p:bg>
      <p:bgPr>
        <a:solidFill>
          <a:srgbClr val="DF0667">
            <a:alpha val="9804"/>
          </a:srgbClr>
        </a:solidFill>
        <a:effectLst/>
      </p:bgPr>
    </p:bg>
    <p:spTree>
      <p:nvGrpSpPr>
        <p:cNvPr id="1" name=""/>
        <p:cNvGrpSpPr/>
        <p:nvPr/>
      </p:nvGrpSpPr>
      <p:grpSpPr>
        <a:xfrm>
          <a:off x="0" y="0"/>
          <a:ext cx="0" cy="0"/>
          <a:chOff x="0" y="0"/>
          <a:chExt cx="0" cy="0"/>
        </a:xfrm>
      </p:grpSpPr>
      <p:sp>
        <p:nvSpPr>
          <p:cNvPr id="8" name="Rectangle">
            <a:extLst>
              <a:ext uri="{FF2B5EF4-FFF2-40B4-BE49-F238E27FC236}">
                <a16:creationId xmlns:a16="http://schemas.microsoft.com/office/drawing/2014/main" id="{CAB7C50D-A92E-F542-A579-D6ACCE3E0F84}"/>
              </a:ext>
            </a:extLst>
          </p:cNvPr>
          <p:cNvSpPr/>
          <p:nvPr userDrawn="1"/>
        </p:nvSpPr>
        <p:spPr>
          <a:xfrm>
            <a:off x="0" y="6037942"/>
            <a:ext cx="12192000" cy="820058"/>
          </a:xfrm>
          <a:prstGeom prst="rect">
            <a:avLst/>
          </a:prstGeom>
          <a:solidFill>
            <a:srgbClr val="DF06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lide Number Placeholder">
            <a:extLst>
              <a:ext uri="{FF2B5EF4-FFF2-40B4-BE49-F238E27FC236}">
                <a16:creationId xmlns:a16="http://schemas.microsoft.com/office/drawing/2014/main" id="{AB8A9106-B24D-064D-974C-C8C4B2C84B82}"/>
              </a:ext>
            </a:extLst>
          </p:cNvPr>
          <p:cNvSpPr>
            <a:spLocks noGrp="1"/>
          </p:cNvSpPr>
          <p:nvPr>
            <p:ph type="sldNum" sz="quarter" idx="4"/>
          </p:nvPr>
        </p:nvSpPr>
        <p:spPr>
          <a:xfrm>
            <a:off x="4662087" y="6250891"/>
            <a:ext cx="2867826" cy="365125"/>
          </a:xfrm>
          <a:prstGeom prst="rect">
            <a:avLst/>
          </a:prstGeom>
        </p:spPr>
        <p:txBody>
          <a:bodyPr/>
          <a:lstStyle>
            <a:lvl1pPr>
              <a:defRPr sz="2000">
                <a:solidFill>
                  <a:schemeClr val="bg1"/>
                </a:solidFill>
              </a:defRPr>
            </a:lvl1pPr>
          </a:lstStyle>
          <a:p>
            <a:pPr algn="ctr"/>
            <a:fld id="{232417FB-2EF4-EC49-BC13-97513C37E9E5}" type="slidenum">
              <a:rPr lang="en-US" smtClean="0"/>
              <a:pPr algn="ctr"/>
              <a:t>‹#›</a:t>
            </a:fld>
            <a:endParaRPr lang="en-US"/>
          </a:p>
        </p:txBody>
      </p:sp>
      <p:sp>
        <p:nvSpPr>
          <p:cNvPr id="14" name="Footer Placeholder">
            <a:extLst>
              <a:ext uri="{FF2B5EF4-FFF2-40B4-BE49-F238E27FC236}">
                <a16:creationId xmlns:a16="http://schemas.microsoft.com/office/drawing/2014/main" id="{EC4B6832-9A04-854F-9075-DF58CE992FA7}"/>
              </a:ext>
            </a:extLst>
          </p:cNvPr>
          <p:cNvSpPr>
            <a:spLocks noGrp="1"/>
          </p:cNvSpPr>
          <p:nvPr>
            <p:ph type="ftr" sz="quarter" idx="3"/>
          </p:nvPr>
        </p:nvSpPr>
        <p:spPr>
          <a:xfrm>
            <a:off x="7529913" y="6250890"/>
            <a:ext cx="3842030" cy="365125"/>
          </a:xfrm>
          <a:prstGeom prst="rect">
            <a:avLst/>
          </a:prstGeom>
        </p:spPr>
        <p:txBody>
          <a:bodyPr vert="horz" lIns="91440" tIns="45720" rIns="0" bIns="45720" rtlCol="0" anchor="t" anchorCtr="0"/>
          <a:lstStyle>
            <a:lvl1pPr algn="r">
              <a:defRPr sz="2000" b="1">
                <a:solidFill>
                  <a:schemeClr val="bg1"/>
                </a:solidFill>
              </a:defRPr>
            </a:lvl1pPr>
          </a:lstStyle>
          <a:p>
            <a:endParaRPr lang="en-US"/>
          </a:p>
        </p:txBody>
      </p:sp>
      <p:sp>
        <p:nvSpPr>
          <p:cNvPr id="10" name="Title">
            <a:extLst>
              <a:ext uri="{FF2B5EF4-FFF2-40B4-BE49-F238E27FC236}">
                <a16:creationId xmlns:a16="http://schemas.microsoft.com/office/drawing/2014/main" id="{C2C1B397-A9E1-B746-BD94-CB8BA481FAC2}"/>
              </a:ext>
            </a:extLst>
          </p:cNvPr>
          <p:cNvSpPr>
            <a:spLocks noGrp="1"/>
          </p:cNvSpPr>
          <p:nvPr>
            <p:ph type="title" hasCustomPrompt="1"/>
          </p:nvPr>
        </p:nvSpPr>
        <p:spPr>
          <a:xfrm>
            <a:off x="838200" y="642127"/>
            <a:ext cx="10515600" cy="526298"/>
          </a:xfrm>
          <a:prstGeom prst="rect">
            <a:avLst/>
          </a:prstGeom>
        </p:spPr>
        <p:txBody>
          <a:bodyPr wrap="square">
            <a:spAutoFit/>
          </a:bodyPr>
          <a:lstStyle>
            <a:lvl1pPr>
              <a:defRPr sz="3600" baseline="0"/>
            </a:lvl1pPr>
          </a:lstStyle>
          <a:p>
            <a:r>
              <a:rPr lang="en-US"/>
              <a:t>Add your heading here</a:t>
            </a:r>
          </a:p>
        </p:txBody>
      </p:sp>
      <p:sp>
        <p:nvSpPr>
          <p:cNvPr id="11" name="Content Placeholder">
            <a:extLst>
              <a:ext uri="{FF2B5EF4-FFF2-40B4-BE49-F238E27FC236}">
                <a16:creationId xmlns:a16="http://schemas.microsoft.com/office/drawing/2014/main" id="{4495690A-C631-5648-8771-CE0B1ACF2A27}"/>
              </a:ext>
            </a:extLst>
          </p:cNvPr>
          <p:cNvSpPr>
            <a:spLocks noGrp="1"/>
          </p:cNvSpPr>
          <p:nvPr>
            <p:ph idx="1" hasCustomPrompt="1"/>
          </p:nvPr>
        </p:nvSpPr>
        <p:spPr>
          <a:xfrm>
            <a:off x="838200" y="1424324"/>
            <a:ext cx="10515600" cy="2298001"/>
          </a:xfrm>
          <a:prstGeom prst="rect">
            <a:avLst/>
          </a:prstGeom>
        </p:spPr>
        <p:txBody>
          <a:bodyPr wrap="square" lIns="0" tIns="0" rIns="0" bIns="0" anchor="t" anchorCtr="0">
            <a:spAutoFit/>
          </a:bodyPr>
          <a:lstStyle>
            <a:lvl1pPr>
              <a:lnSpc>
                <a:spcPct val="110000"/>
              </a:lnSpc>
              <a:spcAft>
                <a:spcPts val="500"/>
              </a:spcAft>
              <a:defRPr sz="3200">
                <a:solidFill>
                  <a:schemeClr val="tx1"/>
                </a:solidFill>
              </a:defRPr>
            </a:lvl1pPr>
            <a:lvl2pPr>
              <a:spcAft>
                <a:spcPts val="500"/>
              </a:spcAft>
              <a:defRPr sz="2800">
                <a:solidFill>
                  <a:schemeClr val="tx1"/>
                </a:solidFill>
              </a:defRPr>
            </a:lvl2pPr>
            <a:lvl3pPr>
              <a:spcAft>
                <a:spcPts val="500"/>
              </a:spcAft>
              <a:defRPr sz="2400">
                <a:solidFill>
                  <a:schemeClr val="tx1"/>
                </a:solidFill>
              </a:defRPr>
            </a:lvl3pPr>
            <a:lvl4pPr>
              <a:spcAft>
                <a:spcPts val="500"/>
              </a:spcAft>
              <a:defRPr sz="2000">
                <a:solidFill>
                  <a:schemeClr val="tx1"/>
                </a:solidFill>
              </a:defRPr>
            </a:lvl4pPr>
            <a:lvl5pPr>
              <a:spcAft>
                <a:spcPts val="500"/>
              </a:spcAft>
              <a:defRPr sz="1800">
                <a:solidFill>
                  <a:schemeClr val="tx1"/>
                </a:solidFill>
              </a:defRPr>
            </a:lvl5pPr>
          </a:lstStyle>
          <a:p>
            <a:pPr lvl="0"/>
            <a:r>
              <a:rPr lang="en-US"/>
              <a:t>Single column</a:t>
            </a:r>
          </a:p>
          <a:p>
            <a:pPr lvl="1"/>
            <a:r>
              <a:rPr lang="en-US"/>
              <a:t>Second level</a:t>
            </a:r>
          </a:p>
          <a:p>
            <a:pPr lvl="2"/>
            <a:r>
              <a:rPr lang="en-US"/>
              <a:t>Third level</a:t>
            </a:r>
          </a:p>
          <a:p>
            <a:pPr lvl="3"/>
            <a:r>
              <a:rPr lang="en-US"/>
              <a:t>Fourth level</a:t>
            </a:r>
          </a:p>
          <a:p>
            <a:pPr lvl="4"/>
            <a:r>
              <a:rPr lang="en-US"/>
              <a:t>Fifth level</a:t>
            </a:r>
          </a:p>
        </p:txBody>
      </p:sp>
      <p:pic>
        <p:nvPicPr>
          <p:cNvPr id="9" name="Logo">
            <a:extLst>
              <a:ext uri="{FF2B5EF4-FFF2-40B4-BE49-F238E27FC236}">
                <a16:creationId xmlns:a16="http://schemas.microsoft.com/office/drawing/2014/main" id="{607E2896-D758-4DC4-9916-A47CD121E384}"/>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847849" y="6281865"/>
            <a:ext cx="3489869" cy="306034"/>
          </a:xfrm>
          <a:prstGeom prst="rect">
            <a:avLst/>
          </a:prstGeom>
        </p:spPr>
      </p:pic>
    </p:spTree>
    <p:extLst>
      <p:ext uri="{BB962C8B-B14F-4D97-AF65-F5344CB8AC3E}">
        <p14:creationId xmlns:p14="http://schemas.microsoft.com/office/powerpoint/2010/main" val="284549180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9_Single column title and content">
    <p:bg>
      <p:bgPr>
        <a:solidFill>
          <a:srgbClr val="D0021B">
            <a:alpha val="9804"/>
          </a:srgbClr>
        </a:solidFill>
        <a:effectLst/>
      </p:bgPr>
    </p:bg>
    <p:spTree>
      <p:nvGrpSpPr>
        <p:cNvPr id="1" name=""/>
        <p:cNvGrpSpPr/>
        <p:nvPr/>
      </p:nvGrpSpPr>
      <p:grpSpPr>
        <a:xfrm>
          <a:off x="0" y="0"/>
          <a:ext cx="0" cy="0"/>
          <a:chOff x="0" y="0"/>
          <a:chExt cx="0" cy="0"/>
        </a:xfrm>
      </p:grpSpPr>
      <p:sp>
        <p:nvSpPr>
          <p:cNvPr id="8" name="Rectangle">
            <a:extLst>
              <a:ext uri="{FF2B5EF4-FFF2-40B4-BE49-F238E27FC236}">
                <a16:creationId xmlns:a16="http://schemas.microsoft.com/office/drawing/2014/main" id="{CAB7C50D-A92E-F542-A579-D6ACCE3E0F84}"/>
              </a:ext>
            </a:extLst>
          </p:cNvPr>
          <p:cNvSpPr/>
          <p:nvPr userDrawn="1"/>
        </p:nvSpPr>
        <p:spPr>
          <a:xfrm>
            <a:off x="0" y="6037942"/>
            <a:ext cx="12192000" cy="820058"/>
          </a:xfrm>
          <a:prstGeom prst="rect">
            <a:avLst/>
          </a:prstGeom>
          <a:solidFill>
            <a:srgbClr val="D002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lide Number Placeholder">
            <a:extLst>
              <a:ext uri="{FF2B5EF4-FFF2-40B4-BE49-F238E27FC236}">
                <a16:creationId xmlns:a16="http://schemas.microsoft.com/office/drawing/2014/main" id="{AB8A9106-B24D-064D-974C-C8C4B2C84B82}"/>
              </a:ext>
            </a:extLst>
          </p:cNvPr>
          <p:cNvSpPr>
            <a:spLocks noGrp="1"/>
          </p:cNvSpPr>
          <p:nvPr>
            <p:ph type="sldNum" sz="quarter" idx="4"/>
          </p:nvPr>
        </p:nvSpPr>
        <p:spPr>
          <a:xfrm>
            <a:off x="4662087" y="6250891"/>
            <a:ext cx="2867826" cy="365125"/>
          </a:xfrm>
          <a:prstGeom prst="rect">
            <a:avLst/>
          </a:prstGeom>
        </p:spPr>
        <p:txBody>
          <a:bodyPr/>
          <a:lstStyle>
            <a:lvl1pPr>
              <a:defRPr sz="2000">
                <a:solidFill>
                  <a:schemeClr val="bg1"/>
                </a:solidFill>
              </a:defRPr>
            </a:lvl1pPr>
          </a:lstStyle>
          <a:p>
            <a:pPr algn="ctr"/>
            <a:fld id="{232417FB-2EF4-EC49-BC13-97513C37E9E5}" type="slidenum">
              <a:rPr lang="en-US" smtClean="0"/>
              <a:pPr algn="ctr"/>
              <a:t>‹#›</a:t>
            </a:fld>
            <a:endParaRPr lang="en-US"/>
          </a:p>
        </p:txBody>
      </p:sp>
      <p:sp>
        <p:nvSpPr>
          <p:cNvPr id="14" name="Footer Placeholder">
            <a:extLst>
              <a:ext uri="{FF2B5EF4-FFF2-40B4-BE49-F238E27FC236}">
                <a16:creationId xmlns:a16="http://schemas.microsoft.com/office/drawing/2014/main" id="{EC4B6832-9A04-854F-9075-DF58CE992FA7}"/>
              </a:ext>
            </a:extLst>
          </p:cNvPr>
          <p:cNvSpPr>
            <a:spLocks noGrp="1"/>
          </p:cNvSpPr>
          <p:nvPr>
            <p:ph type="ftr" sz="quarter" idx="3"/>
          </p:nvPr>
        </p:nvSpPr>
        <p:spPr>
          <a:xfrm>
            <a:off x="7529913" y="6250890"/>
            <a:ext cx="3842030" cy="365125"/>
          </a:xfrm>
          <a:prstGeom prst="rect">
            <a:avLst/>
          </a:prstGeom>
        </p:spPr>
        <p:txBody>
          <a:bodyPr vert="horz" lIns="91440" tIns="45720" rIns="0" bIns="45720" rtlCol="0" anchor="t" anchorCtr="0"/>
          <a:lstStyle>
            <a:lvl1pPr algn="r">
              <a:defRPr sz="2000" b="1">
                <a:solidFill>
                  <a:schemeClr val="bg1"/>
                </a:solidFill>
              </a:defRPr>
            </a:lvl1pPr>
          </a:lstStyle>
          <a:p>
            <a:endParaRPr lang="en-US"/>
          </a:p>
        </p:txBody>
      </p:sp>
      <p:sp>
        <p:nvSpPr>
          <p:cNvPr id="10" name="Title">
            <a:extLst>
              <a:ext uri="{FF2B5EF4-FFF2-40B4-BE49-F238E27FC236}">
                <a16:creationId xmlns:a16="http://schemas.microsoft.com/office/drawing/2014/main" id="{0444E5ED-F1A1-814E-ACFD-634EF419B0A5}"/>
              </a:ext>
            </a:extLst>
          </p:cNvPr>
          <p:cNvSpPr>
            <a:spLocks noGrp="1"/>
          </p:cNvSpPr>
          <p:nvPr>
            <p:ph type="title" hasCustomPrompt="1"/>
          </p:nvPr>
        </p:nvSpPr>
        <p:spPr>
          <a:xfrm>
            <a:off x="838200" y="642127"/>
            <a:ext cx="10515600" cy="526298"/>
          </a:xfrm>
          <a:prstGeom prst="rect">
            <a:avLst/>
          </a:prstGeom>
        </p:spPr>
        <p:txBody>
          <a:bodyPr wrap="square">
            <a:spAutoFit/>
          </a:bodyPr>
          <a:lstStyle>
            <a:lvl1pPr>
              <a:defRPr sz="3600" baseline="0"/>
            </a:lvl1pPr>
          </a:lstStyle>
          <a:p>
            <a:r>
              <a:rPr lang="en-US"/>
              <a:t>Add your heading here</a:t>
            </a:r>
          </a:p>
        </p:txBody>
      </p:sp>
      <p:sp>
        <p:nvSpPr>
          <p:cNvPr id="11" name="Content Placeholder">
            <a:extLst>
              <a:ext uri="{FF2B5EF4-FFF2-40B4-BE49-F238E27FC236}">
                <a16:creationId xmlns:a16="http://schemas.microsoft.com/office/drawing/2014/main" id="{67943E12-9848-8543-8144-6290A540B87B}"/>
              </a:ext>
            </a:extLst>
          </p:cNvPr>
          <p:cNvSpPr>
            <a:spLocks noGrp="1"/>
          </p:cNvSpPr>
          <p:nvPr>
            <p:ph idx="1" hasCustomPrompt="1"/>
          </p:nvPr>
        </p:nvSpPr>
        <p:spPr>
          <a:xfrm>
            <a:off x="838200" y="1424324"/>
            <a:ext cx="10515600" cy="2298001"/>
          </a:xfrm>
          <a:prstGeom prst="rect">
            <a:avLst/>
          </a:prstGeom>
        </p:spPr>
        <p:txBody>
          <a:bodyPr wrap="square" lIns="0" tIns="0" rIns="0" bIns="0" anchor="t" anchorCtr="0">
            <a:spAutoFit/>
          </a:bodyPr>
          <a:lstStyle>
            <a:lvl1pPr>
              <a:lnSpc>
                <a:spcPct val="110000"/>
              </a:lnSpc>
              <a:spcAft>
                <a:spcPts val="500"/>
              </a:spcAft>
              <a:defRPr sz="3200">
                <a:solidFill>
                  <a:schemeClr val="tx1"/>
                </a:solidFill>
              </a:defRPr>
            </a:lvl1pPr>
            <a:lvl2pPr>
              <a:spcAft>
                <a:spcPts val="500"/>
              </a:spcAft>
              <a:defRPr sz="2800">
                <a:solidFill>
                  <a:schemeClr val="tx1"/>
                </a:solidFill>
              </a:defRPr>
            </a:lvl2pPr>
            <a:lvl3pPr>
              <a:spcAft>
                <a:spcPts val="500"/>
              </a:spcAft>
              <a:defRPr sz="2400">
                <a:solidFill>
                  <a:schemeClr val="tx1"/>
                </a:solidFill>
              </a:defRPr>
            </a:lvl3pPr>
            <a:lvl4pPr>
              <a:spcAft>
                <a:spcPts val="500"/>
              </a:spcAft>
              <a:defRPr sz="2000">
                <a:solidFill>
                  <a:schemeClr val="tx1"/>
                </a:solidFill>
              </a:defRPr>
            </a:lvl4pPr>
            <a:lvl5pPr>
              <a:spcAft>
                <a:spcPts val="500"/>
              </a:spcAft>
              <a:defRPr sz="1800">
                <a:solidFill>
                  <a:schemeClr val="tx1"/>
                </a:solidFill>
              </a:defRPr>
            </a:lvl5pPr>
          </a:lstStyle>
          <a:p>
            <a:pPr lvl="0"/>
            <a:r>
              <a:rPr lang="en-US"/>
              <a:t>Single column</a:t>
            </a:r>
          </a:p>
          <a:p>
            <a:pPr lvl="1"/>
            <a:r>
              <a:rPr lang="en-US"/>
              <a:t>Second level</a:t>
            </a:r>
          </a:p>
          <a:p>
            <a:pPr lvl="2"/>
            <a:r>
              <a:rPr lang="en-US"/>
              <a:t>Third level</a:t>
            </a:r>
          </a:p>
          <a:p>
            <a:pPr lvl="3"/>
            <a:r>
              <a:rPr lang="en-US"/>
              <a:t>Fourth level</a:t>
            </a:r>
          </a:p>
          <a:p>
            <a:pPr lvl="4"/>
            <a:r>
              <a:rPr lang="en-US"/>
              <a:t>Fifth level</a:t>
            </a:r>
          </a:p>
        </p:txBody>
      </p:sp>
      <p:pic>
        <p:nvPicPr>
          <p:cNvPr id="9" name="Logo">
            <a:extLst>
              <a:ext uri="{FF2B5EF4-FFF2-40B4-BE49-F238E27FC236}">
                <a16:creationId xmlns:a16="http://schemas.microsoft.com/office/drawing/2014/main" id="{9A07DF09-60BD-4FDD-BD3B-F76C80372C58}"/>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847849" y="6281865"/>
            <a:ext cx="3489869" cy="306034"/>
          </a:xfrm>
          <a:prstGeom prst="rect">
            <a:avLst/>
          </a:prstGeom>
        </p:spPr>
      </p:pic>
    </p:spTree>
    <p:extLst>
      <p:ext uri="{BB962C8B-B14F-4D97-AF65-F5344CB8AC3E}">
        <p14:creationId xmlns:p14="http://schemas.microsoft.com/office/powerpoint/2010/main" val="333667604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8_Single column title and content">
    <p:bg>
      <p:bgPr>
        <a:solidFill>
          <a:srgbClr val="FA6401">
            <a:alpha val="9804"/>
          </a:srgbClr>
        </a:solidFill>
        <a:effectLst/>
      </p:bgPr>
    </p:bg>
    <p:spTree>
      <p:nvGrpSpPr>
        <p:cNvPr id="1" name=""/>
        <p:cNvGrpSpPr/>
        <p:nvPr/>
      </p:nvGrpSpPr>
      <p:grpSpPr>
        <a:xfrm>
          <a:off x="0" y="0"/>
          <a:ext cx="0" cy="0"/>
          <a:chOff x="0" y="0"/>
          <a:chExt cx="0" cy="0"/>
        </a:xfrm>
      </p:grpSpPr>
      <p:sp>
        <p:nvSpPr>
          <p:cNvPr id="8" name="Rectangle">
            <a:extLst>
              <a:ext uri="{FF2B5EF4-FFF2-40B4-BE49-F238E27FC236}">
                <a16:creationId xmlns:a16="http://schemas.microsoft.com/office/drawing/2014/main" id="{CAB7C50D-A92E-F542-A579-D6ACCE3E0F84}"/>
              </a:ext>
            </a:extLst>
          </p:cNvPr>
          <p:cNvSpPr/>
          <p:nvPr userDrawn="1"/>
        </p:nvSpPr>
        <p:spPr>
          <a:xfrm>
            <a:off x="0" y="6037942"/>
            <a:ext cx="12192000" cy="820058"/>
          </a:xfrm>
          <a:prstGeom prst="rect">
            <a:avLst/>
          </a:prstGeom>
          <a:solidFill>
            <a:srgbClr val="FA64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lide Number Placeholder">
            <a:extLst>
              <a:ext uri="{FF2B5EF4-FFF2-40B4-BE49-F238E27FC236}">
                <a16:creationId xmlns:a16="http://schemas.microsoft.com/office/drawing/2014/main" id="{AB8A9106-B24D-064D-974C-C8C4B2C84B82}"/>
              </a:ext>
            </a:extLst>
          </p:cNvPr>
          <p:cNvSpPr>
            <a:spLocks noGrp="1"/>
          </p:cNvSpPr>
          <p:nvPr>
            <p:ph type="sldNum" sz="quarter" idx="4"/>
          </p:nvPr>
        </p:nvSpPr>
        <p:spPr>
          <a:xfrm>
            <a:off x="4662087" y="6250891"/>
            <a:ext cx="2867826" cy="365125"/>
          </a:xfrm>
          <a:prstGeom prst="rect">
            <a:avLst/>
          </a:prstGeom>
        </p:spPr>
        <p:txBody>
          <a:bodyPr/>
          <a:lstStyle>
            <a:lvl1pPr>
              <a:defRPr sz="2000">
                <a:solidFill>
                  <a:schemeClr val="bg1"/>
                </a:solidFill>
              </a:defRPr>
            </a:lvl1pPr>
          </a:lstStyle>
          <a:p>
            <a:pPr algn="ctr"/>
            <a:fld id="{232417FB-2EF4-EC49-BC13-97513C37E9E5}" type="slidenum">
              <a:rPr lang="en-US" smtClean="0"/>
              <a:pPr algn="ctr"/>
              <a:t>‹#›</a:t>
            </a:fld>
            <a:endParaRPr lang="en-US"/>
          </a:p>
        </p:txBody>
      </p:sp>
      <p:sp>
        <p:nvSpPr>
          <p:cNvPr id="14" name="Footer Placeholder">
            <a:extLst>
              <a:ext uri="{FF2B5EF4-FFF2-40B4-BE49-F238E27FC236}">
                <a16:creationId xmlns:a16="http://schemas.microsoft.com/office/drawing/2014/main" id="{EC4B6832-9A04-854F-9075-DF58CE992FA7}"/>
              </a:ext>
            </a:extLst>
          </p:cNvPr>
          <p:cNvSpPr>
            <a:spLocks noGrp="1"/>
          </p:cNvSpPr>
          <p:nvPr>
            <p:ph type="ftr" sz="quarter" idx="3"/>
          </p:nvPr>
        </p:nvSpPr>
        <p:spPr>
          <a:xfrm>
            <a:off x="7529913" y="6250890"/>
            <a:ext cx="3842030" cy="365125"/>
          </a:xfrm>
          <a:prstGeom prst="rect">
            <a:avLst/>
          </a:prstGeom>
        </p:spPr>
        <p:txBody>
          <a:bodyPr vert="horz" lIns="91440" tIns="45720" rIns="0" bIns="45720" rtlCol="0" anchor="t" anchorCtr="0"/>
          <a:lstStyle>
            <a:lvl1pPr algn="r">
              <a:defRPr sz="2000" b="1">
                <a:solidFill>
                  <a:schemeClr val="bg1"/>
                </a:solidFill>
              </a:defRPr>
            </a:lvl1pPr>
          </a:lstStyle>
          <a:p>
            <a:endParaRPr lang="en-US"/>
          </a:p>
        </p:txBody>
      </p:sp>
      <p:sp>
        <p:nvSpPr>
          <p:cNvPr id="10" name="Title">
            <a:extLst>
              <a:ext uri="{FF2B5EF4-FFF2-40B4-BE49-F238E27FC236}">
                <a16:creationId xmlns:a16="http://schemas.microsoft.com/office/drawing/2014/main" id="{D41039E6-3AF9-BE4A-A89B-1CD27539900B}"/>
              </a:ext>
            </a:extLst>
          </p:cNvPr>
          <p:cNvSpPr>
            <a:spLocks noGrp="1"/>
          </p:cNvSpPr>
          <p:nvPr>
            <p:ph type="title" hasCustomPrompt="1"/>
          </p:nvPr>
        </p:nvSpPr>
        <p:spPr>
          <a:xfrm>
            <a:off x="838200" y="642127"/>
            <a:ext cx="10515600" cy="526298"/>
          </a:xfrm>
          <a:prstGeom prst="rect">
            <a:avLst/>
          </a:prstGeom>
        </p:spPr>
        <p:txBody>
          <a:bodyPr wrap="square">
            <a:spAutoFit/>
          </a:bodyPr>
          <a:lstStyle>
            <a:lvl1pPr>
              <a:defRPr sz="3600" baseline="0"/>
            </a:lvl1pPr>
          </a:lstStyle>
          <a:p>
            <a:r>
              <a:rPr lang="en-US"/>
              <a:t>Add your heading here</a:t>
            </a:r>
          </a:p>
        </p:txBody>
      </p:sp>
      <p:sp>
        <p:nvSpPr>
          <p:cNvPr id="11" name="Content Placeholder">
            <a:extLst>
              <a:ext uri="{FF2B5EF4-FFF2-40B4-BE49-F238E27FC236}">
                <a16:creationId xmlns:a16="http://schemas.microsoft.com/office/drawing/2014/main" id="{FA352F9E-6205-3C41-8AFD-A15A3ED46E19}"/>
              </a:ext>
            </a:extLst>
          </p:cNvPr>
          <p:cNvSpPr>
            <a:spLocks noGrp="1"/>
          </p:cNvSpPr>
          <p:nvPr>
            <p:ph idx="1" hasCustomPrompt="1"/>
          </p:nvPr>
        </p:nvSpPr>
        <p:spPr>
          <a:xfrm>
            <a:off x="838200" y="1424324"/>
            <a:ext cx="10515600" cy="2298001"/>
          </a:xfrm>
          <a:prstGeom prst="rect">
            <a:avLst/>
          </a:prstGeom>
        </p:spPr>
        <p:txBody>
          <a:bodyPr wrap="square" lIns="0" tIns="0" rIns="0" bIns="0" anchor="t" anchorCtr="0">
            <a:spAutoFit/>
          </a:bodyPr>
          <a:lstStyle>
            <a:lvl1pPr>
              <a:lnSpc>
                <a:spcPct val="110000"/>
              </a:lnSpc>
              <a:spcAft>
                <a:spcPts val="500"/>
              </a:spcAft>
              <a:defRPr sz="3200">
                <a:solidFill>
                  <a:schemeClr val="tx1"/>
                </a:solidFill>
              </a:defRPr>
            </a:lvl1pPr>
            <a:lvl2pPr>
              <a:spcAft>
                <a:spcPts val="500"/>
              </a:spcAft>
              <a:defRPr sz="2800">
                <a:solidFill>
                  <a:schemeClr val="tx1"/>
                </a:solidFill>
              </a:defRPr>
            </a:lvl2pPr>
            <a:lvl3pPr>
              <a:spcAft>
                <a:spcPts val="500"/>
              </a:spcAft>
              <a:defRPr sz="2400">
                <a:solidFill>
                  <a:schemeClr val="tx1"/>
                </a:solidFill>
              </a:defRPr>
            </a:lvl3pPr>
            <a:lvl4pPr>
              <a:spcAft>
                <a:spcPts val="500"/>
              </a:spcAft>
              <a:defRPr sz="2000">
                <a:solidFill>
                  <a:schemeClr val="tx1"/>
                </a:solidFill>
              </a:defRPr>
            </a:lvl4pPr>
            <a:lvl5pPr>
              <a:spcAft>
                <a:spcPts val="500"/>
              </a:spcAft>
              <a:defRPr sz="1800">
                <a:solidFill>
                  <a:schemeClr val="tx1"/>
                </a:solidFill>
              </a:defRPr>
            </a:lvl5pPr>
          </a:lstStyle>
          <a:p>
            <a:pPr lvl="0"/>
            <a:r>
              <a:rPr lang="en-US"/>
              <a:t>Single column</a:t>
            </a:r>
          </a:p>
          <a:p>
            <a:pPr lvl="1"/>
            <a:r>
              <a:rPr lang="en-US"/>
              <a:t>Second level</a:t>
            </a:r>
          </a:p>
          <a:p>
            <a:pPr lvl="2"/>
            <a:r>
              <a:rPr lang="en-US"/>
              <a:t>Third level</a:t>
            </a:r>
          </a:p>
          <a:p>
            <a:pPr lvl="3"/>
            <a:r>
              <a:rPr lang="en-US"/>
              <a:t>Fourth level</a:t>
            </a:r>
          </a:p>
          <a:p>
            <a:pPr lvl="4"/>
            <a:r>
              <a:rPr lang="en-US"/>
              <a:t>Fifth level</a:t>
            </a:r>
          </a:p>
        </p:txBody>
      </p:sp>
      <p:pic>
        <p:nvPicPr>
          <p:cNvPr id="9" name="Logo">
            <a:extLst>
              <a:ext uri="{FF2B5EF4-FFF2-40B4-BE49-F238E27FC236}">
                <a16:creationId xmlns:a16="http://schemas.microsoft.com/office/drawing/2014/main" id="{9B3DB760-375D-412A-8A1F-B405B5C7A236}"/>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847849" y="6281865"/>
            <a:ext cx="3489869" cy="306034"/>
          </a:xfrm>
          <a:prstGeom prst="rect">
            <a:avLst/>
          </a:prstGeom>
        </p:spPr>
      </p:pic>
    </p:spTree>
    <p:extLst>
      <p:ext uri="{BB962C8B-B14F-4D97-AF65-F5344CB8AC3E}">
        <p14:creationId xmlns:p14="http://schemas.microsoft.com/office/powerpoint/2010/main" val="122664989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13_Single column title and content">
    <p:bg>
      <p:bgPr>
        <a:solidFill>
          <a:srgbClr val="FBC900">
            <a:alpha val="9804"/>
          </a:srgbClr>
        </a:solidFill>
        <a:effectLst/>
      </p:bgPr>
    </p:bg>
    <p:spTree>
      <p:nvGrpSpPr>
        <p:cNvPr id="1" name=""/>
        <p:cNvGrpSpPr/>
        <p:nvPr/>
      </p:nvGrpSpPr>
      <p:grpSpPr>
        <a:xfrm>
          <a:off x="0" y="0"/>
          <a:ext cx="0" cy="0"/>
          <a:chOff x="0" y="0"/>
          <a:chExt cx="0" cy="0"/>
        </a:xfrm>
      </p:grpSpPr>
      <p:sp>
        <p:nvSpPr>
          <p:cNvPr id="8" name="Rectangle">
            <a:extLst>
              <a:ext uri="{FF2B5EF4-FFF2-40B4-BE49-F238E27FC236}">
                <a16:creationId xmlns:a16="http://schemas.microsoft.com/office/drawing/2014/main" id="{CAB7C50D-A92E-F542-A579-D6ACCE3E0F84}"/>
              </a:ext>
            </a:extLst>
          </p:cNvPr>
          <p:cNvSpPr/>
          <p:nvPr userDrawn="1"/>
        </p:nvSpPr>
        <p:spPr>
          <a:xfrm>
            <a:off x="0" y="6037942"/>
            <a:ext cx="12192000" cy="820058"/>
          </a:xfrm>
          <a:prstGeom prst="rect">
            <a:avLst/>
          </a:prstGeom>
          <a:solidFill>
            <a:srgbClr val="FBC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Slide Number Placeholder">
            <a:extLst>
              <a:ext uri="{FF2B5EF4-FFF2-40B4-BE49-F238E27FC236}">
                <a16:creationId xmlns:a16="http://schemas.microsoft.com/office/drawing/2014/main" id="{F06FA8BB-10A5-D04C-98E8-7CF1835F3413}"/>
              </a:ext>
            </a:extLst>
          </p:cNvPr>
          <p:cNvSpPr>
            <a:spLocks noGrp="1"/>
          </p:cNvSpPr>
          <p:nvPr>
            <p:ph type="sldNum" sz="quarter" idx="4"/>
          </p:nvPr>
        </p:nvSpPr>
        <p:spPr>
          <a:xfrm>
            <a:off x="4662087" y="6250891"/>
            <a:ext cx="2867826" cy="365125"/>
          </a:xfrm>
          <a:prstGeom prst="rect">
            <a:avLst/>
          </a:prstGeom>
        </p:spPr>
        <p:txBody>
          <a:bodyPr/>
          <a:lstStyle>
            <a:lvl1pPr>
              <a:defRPr sz="2000">
                <a:solidFill>
                  <a:srgbClr val="003C57"/>
                </a:solidFill>
              </a:defRPr>
            </a:lvl1pPr>
          </a:lstStyle>
          <a:p>
            <a:pPr algn="ctr"/>
            <a:fld id="{232417FB-2EF4-EC49-BC13-97513C37E9E5}" type="slidenum">
              <a:rPr lang="en-US" smtClean="0"/>
              <a:pPr algn="ctr"/>
              <a:t>‹#›</a:t>
            </a:fld>
            <a:endParaRPr lang="en-US"/>
          </a:p>
        </p:txBody>
      </p:sp>
      <p:sp>
        <p:nvSpPr>
          <p:cNvPr id="16" name="Footer Placeholder">
            <a:extLst>
              <a:ext uri="{FF2B5EF4-FFF2-40B4-BE49-F238E27FC236}">
                <a16:creationId xmlns:a16="http://schemas.microsoft.com/office/drawing/2014/main" id="{4260E4F4-0AE2-534D-97B9-C9E641454FE3}"/>
              </a:ext>
            </a:extLst>
          </p:cNvPr>
          <p:cNvSpPr>
            <a:spLocks noGrp="1"/>
          </p:cNvSpPr>
          <p:nvPr>
            <p:ph type="ftr" sz="quarter" idx="3"/>
          </p:nvPr>
        </p:nvSpPr>
        <p:spPr>
          <a:xfrm>
            <a:off x="7529913" y="6250890"/>
            <a:ext cx="3842030" cy="365125"/>
          </a:xfrm>
          <a:prstGeom prst="rect">
            <a:avLst/>
          </a:prstGeom>
        </p:spPr>
        <p:txBody>
          <a:bodyPr vert="horz" lIns="91440" tIns="45720" rIns="0" bIns="45720" rtlCol="0" anchor="t" anchorCtr="0"/>
          <a:lstStyle>
            <a:lvl1pPr algn="r">
              <a:defRPr sz="2000" b="1">
                <a:solidFill>
                  <a:srgbClr val="003C57"/>
                </a:solidFill>
              </a:defRPr>
            </a:lvl1pPr>
          </a:lstStyle>
          <a:p>
            <a:endParaRPr lang="en-US"/>
          </a:p>
        </p:txBody>
      </p:sp>
      <p:sp>
        <p:nvSpPr>
          <p:cNvPr id="10" name="Title">
            <a:extLst>
              <a:ext uri="{FF2B5EF4-FFF2-40B4-BE49-F238E27FC236}">
                <a16:creationId xmlns:a16="http://schemas.microsoft.com/office/drawing/2014/main" id="{43A56145-2D0E-E94F-A399-32CA6DD184A0}"/>
              </a:ext>
            </a:extLst>
          </p:cNvPr>
          <p:cNvSpPr>
            <a:spLocks noGrp="1"/>
          </p:cNvSpPr>
          <p:nvPr>
            <p:ph type="title" hasCustomPrompt="1"/>
          </p:nvPr>
        </p:nvSpPr>
        <p:spPr>
          <a:xfrm>
            <a:off x="838200" y="642127"/>
            <a:ext cx="10515600" cy="526298"/>
          </a:xfrm>
          <a:prstGeom prst="rect">
            <a:avLst/>
          </a:prstGeom>
        </p:spPr>
        <p:txBody>
          <a:bodyPr wrap="square">
            <a:spAutoFit/>
          </a:bodyPr>
          <a:lstStyle>
            <a:lvl1pPr>
              <a:defRPr sz="3600" baseline="0"/>
            </a:lvl1pPr>
          </a:lstStyle>
          <a:p>
            <a:r>
              <a:rPr lang="en-US"/>
              <a:t>Add your heading here</a:t>
            </a:r>
          </a:p>
        </p:txBody>
      </p:sp>
      <p:sp>
        <p:nvSpPr>
          <p:cNvPr id="11" name="Content Placeholder">
            <a:extLst>
              <a:ext uri="{FF2B5EF4-FFF2-40B4-BE49-F238E27FC236}">
                <a16:creationId xmlns:a16="http://schemas.microsoft.com/office/drawing/2014/main" id="{20C025E5-7258-7042-B637-ACEBD0147F90}"/>
              </a:ext>
            </a:extLst>
          </p:cNvPr>
          <p:cNvSpPr>
            <a:spLocks noGrp="1"/>
          </p:cNvSpPr>
          <p:nvPr>
            <p:ph idx="1" hasCustomPrompt="1"/>
          </p:nvPr>
        </p:nvSpPr>
        <p:spPr>
          <a:xfrm>
            <a:off x="838200" y="1424324"/>
            <a:ext cx="10515600" cy="2298001"/>
          </a:xfrm>
          <a:prstGeom prst="rect">
            <a:avLst/>
          </a:prstGeom>
        </p:spPr>
        <p:txBody>
          <a:bodyPr wrap="square" lIns="0" tIns="0" rIns="0" bIns="0" anchor="t" anchorCtr="0">
            <a:spAutoFit/>
          </a:bodyPr>
          <a:lstStyle>
            <a:lvl1pPr>
              <a:lnSpc>
                <a:spcPct val="110000"/>
              </a:lnSpc>
              <a:spcAft>
                <a:spcPts val="500"/>
              </a:spcAft>
              <a:defRPr sz="3200">
                <a:solidFill>
                  <a:schemeClr val="tx1"/>
                </a:solidFill>
              </a:defRPr>
            </a:lvl1pPr>
            <a:lvl2pPr>
              <a:spcAft>
                <a:spcPts val="500"/>
              </a:spcAft>
              <a:defRPr sz="2800">
                <a:solidFill>
                  <a:schemeClr val="tx2"/>
                </a:solidFill>
              </a:defRPr>
            </a:lvl2pPr>
            <a:lvl3pPr>
              <a:spcAft>
                <a:spcPts val="500"/>
              </a:spcAft>
              <a:defRPr sz="2400">
                <a:solidFill>
                  <a:schemeClr val="tx2"/>
                </a:solidFill>
              </a:defRPr>
            </a:lvl3pPr>
            <a:lvl4pPr>
              <a:spcAft>
                <a:spcPts val="500"/>
              </a:spcAft>
              <a:defRPr sz="2000">
                <a:solidFill>
                  <a:schemeClr val="tx2"/>
                </a:solidFill>
              </a:defRPr>
            </a:lvl4pPr>
            <a:lvl5pPr>
              <a:spcAft>
                <a:spcPts val="500"/>
              </a:spcAft>
              <a:defRPr sz="1800">
                <a:solidFill>
                  <a:schemeClr val="tx2"/>
                </a:solidFill>
              </a:defRPr>
            </a:lvl5pPr>
          </a:lstStyle>
          <a:p>
            <a:pPr lvl="0"/>
            <a:r>
              <a:rPr lang="en-US"/>
              <a:t>Single column</a:t>
            </a:r>
          </a:p>
          <a:p>
            <a:pPr lvl="1"/>
            <a:r>
              <a:rPr lang="en-US"/>
              <a:t>Second level</a:t>
            </a:r>
          </a:p>
          <a:p>
            <a:pPr lvl="2"/>
            <a:r>
              <a:rPr lang="en-US"/>
              <a:t>Third level</a:t>
            </a:r>
          </a:p>
          <a:p>
            <a:pPr lvl="3"/>
            <a:r>
              <a:rPr lang="en-US"/>
              <a:t>Fourth level</a:t>
            </a:r>
          </a:p>
          <a:p>
            <a:pPr lvl="4"/>
            <a:r>
              <a:rPr lang="en-US"/>
              <a:t>Fifth level</a:t>
            </a:r>
          </a:p>
        </p:txBody>
      </p:sp>
      <p:pic>
        <p:nvPicPr>
          <p:cNvPr id="13" name="Logo">
            <a:extLst>
              <a:ext uri="{FF2B5EF4-FFF2-40B4-BE49-F238E27FC236}">
                <a16:creationId xmlns:a16="http://schemas.microsoft.com/office/drawing/2014/main" id="{6C9D8E9D-FECD-4DEA-8266-684ED070F91A}"/>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847853" y="6281865"/>
            <a:ext cx="3489861" cy="306034"/>
          </a:xfrm>
          <a:prstGeom prst="rect">
            <a:avLst/>
          </a:prstGeom>
        </p:spPr>
      </p:pic>
    </p:spTree>
    <p:extLst>
      <p:ext uri="{BB962C8B-B14F-4D97-AF65-F5344CB8AC3E}">
        <p14:creationId xmlns:p14="http://schemas.microsoft.com/office/powerpoint/2010/main" val="388720640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15_Single column title and content">
    <p:bg>
      <p:bgPr>
        <a:solidFill>
          <a:srgbClr val="F0F762">
            <a:alpha val="9804"/>
          </a:srgbClr>
        </a:solidFill>
        <a:effectLst/>
      </p:bgPr>
    </p:bg>
    <p:spTree>
      <p:nvGrpSpPr>
        <p:cNvPr id="1" name=""/>
        <p:cNvGrpSpPr/>
        <p:nvPr/>
      </p:nvGrpSpPr>
      <p:grpSpPr>
        <a:xfrm>
          <a:off x="0" y="0"/>
          <a:ext cx="0" cy="0"/>
          <a:chOff x="0" y="0"/>
          <a:chExt cx="0" cy="0"/>
        </a:xfrm>
      </p:grpSpPr>
      <p:sp>
        <p:nvSpPr>
          <p:cNvPr id="8" name="Rectangle">
            <a:extLst>
              <a:ext uri="{FF2B5EF4-FFF2-40B4-BE49-F238E27FC236}">
                <a16:creationId xmlns:a16="http://schemas.microsoft.com/office/drawing/2014/main" id="{CAB7C50D-A92E-F542-A579-D6ACCE3E0F84}"/>
              </a:ext>
            </a:extLst>
          </p:cNvPr>
          <p:cNvSpPr/>
          <p:nvPr userDrawn="1"/>
        </p:nvSpPr>
        <p:spPr>
          <a:xfrm>
            <a:off x="0" y="6037942"/>
            <a:ext cx="12192000" cy="820058"/>
          </a:xfrm>
          <a:prstGeom prst="rect">
            <a:avLst/>
          </a:prstGeom>
          <a:solidFill>
            <a:srgbClr val="F0F7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Slide Number Placeholder">
            <a:extLst>
              <a:ext uri="{FF2B5EF4-FFF2-40B4-BE49-F238E27FC236}">
                <a16:creationId xmlns:a16="http://schemas.microsoft.com/office/drawing/2014/main" id="{F06FA8BB-10A5-D04C-98E8-7CF1835F3413}"/>
              </a:ext>
            </a:extLst>
          </p:cNvPr>
          <p:cNvSpPr>
            <a:spLocks noGrp="1"/>
          </p:cNvSpPr>
          <p:nvPr>
            <p:ph type="sldNum" sz="quarter" idx="4"/>
          </p:nvPr>
        </p:nvSpPr>
        <p:spPr>
          <a:xfrm>
            <a:off x="4662087" y="6250891"/>
            <a:ext cx="2867826" cy="365125"/>
          </a:xfrm>
          <a:prstGeom prst="rect">
            <a:avLst/>
          </a:prstGeom>
        </p:spPr>
        <p:txBody>
          <a:bodyPr/>
          <a:lstStyle>
            <a:lvl1pPr>
              <a:defRPr sz="2000">
                <a:solidFill>
                  <a:srgbClr val="003C57"/>
                </a:solidFill>
              </a:defRPr>
            </a:lvl1pPr>
          </a:lstStyle>
          <a:p>
            <a:pPr algn="ctr"/>
            <a:fld id="{232417FB-2EF4-EC49-BC13-97513C37E9E5}" type="slidenum">
              <a:rPr lang="en-US" smtClean="0"/>
              <a:pPr algn="ctr"/>
              <a:t>‹#›</a:t>
            </a:fld>
            <a:endParaRPr lang="en-US"/>
          </a:p>
        </p:txBody>
      </p:sp>
      <p:sp>
        <p:nvSpPr>
          <p:cNvPr id="16" name="Footer Placeholder">
            <a:extLst>
              <a:ext uri="{FF2B5EF4-FFF2-40B4-BE49-F238E27FC236}">
                <a16:creationId xmlns:a16="http://schemas.microsoft.com/office/drawing/2014/main" id="{4260E4F4-0AE2-534D-97B9-C9E641454FE3}"/>
              </a:ext>
            </a:extLst>
          </p:cNvPr>
          <p:cNvSpPr>
            <a:spLocks noGrp="1"/>
          </p:cNvSpPr>
          <p:nvPr>
            <p:ph type="ftr" sz="quarter" idx="3"/>
          </p:nvPr>
        </p:nvSpPr>
        <p:spPr>
          <a:xfrm>
            <a:off x="7529913" y="6250890"/>
            <a:ext cx="3842030" cy="365125"/>
          </a:xfrm>
          <a:prstGeom prst="rect">
            <a:avLst/>
          </a:prstGeom>
        </p:spPr>
        <p:txBody>
          <a:bodyPr vert="horz" lIns="91440" tIns="45720" rIns="0" bIns="45720" rtlCol="0" anchor="t" anchorCtr="0"/>
          <a:lstStyle>
            <a:lvl1pPr algn="r">
              <a:defRPr sz="2000" b="1">
                <a:solidFill>
                  <a:srgbClr val="003C57"/>
                </a:solidFill>
              </a:defRPr>
            </a:lvl1pPr>
          </a:lstStyle>
          <a:p>
            <a:endParaRPr lang="en-US"/>
          </a:p>
        </p:txBody>
      </p:sp>
      <p:sp>
        <p:nvSpPr>
          <p:cNvPr id="10" name="Title">
            <a:extLst>
              <a:ext uri="{FF2B5EF4-FFF2-40B4-BE49-F238E27FC236}">
                <a16:creationId xmlns:a16="http://schemas.microsoft.com/office/drawing/2014/main" id="{43A56145-2D0E-E94F-A399-32CA6DD184A0}"/>
              </a:ext>
            </a:extLst>
          </p:cNvPr>
          <p:cNvSpPr>
            <a:spLocks noGrp="1"/>
          </p:cNvSpPr>
          <p:nvPr>
            <p:ph type="title" hasCustomPrompt="1"/>
          </p:nvPr>
        </p:nvSpPr>
        <p:spPr>
          <a:xfrm>
            <a:off x="838200" y="642127"/>
            <a:ext cx="10515600" cy="526298"/>
          </a:xfrm>
          <a:prstGeom prst="rect">
            <a:avLst/>
          </a:prstGeom>
        </p:spPr>
        <p:txBody>
          <a:bodyPr wrap="square">
            <a:spAutoFit/>
          </a:bodyPr>
          <a:lstStyle>
            <a:lvl1pPr>
              <a:defRPr sz="3600" baseline="0"/>
            </a:lvl1pPr>
          </a:lstStyle>
          <a:p>
            <a:r>
              <a:rPr lang="en-US"/>
              <a:t>Add your heading here</a:t>
            </a:r>
          </a:p>
        </p:txBody>
      </p:sp>
      <p:sp>
        <p:nvSpPr>
          <p:cNvPr id="11" name="Content Placeholder">
            <a:extLst>
              <a:ext uri="{FF2B5EF4-FFF2-40B4-BE49-F238E27FC236}">
                <a16:creationId xmlns:a16="http://schemas.microsoft.com/office/drawing/2014/main" id="{20C025E5-7258-7042-B637-ACEBD0147F90}"/>
              </a:ext>
            </a:extLst>
          </p:cNvPr>
          <p:cNvSpPr>
            <a:spLocks noGrp="1"/>
          </p:cNvSpPr>
          <p:nvPr>
            <p:ph idx="1" hasCustomPrompt="1"/>
          </p:nvPr>
        </p:nvSpPr>
        <p:spPr>
          <a:xfrm>
            <a:off x="838200" y="1424324"/>
            <a:ext cx="10515600" cy="2298001"/>
          </a:xfrm>
          <a:prstGeom prst="rect">
            <a:avLst/>
          </a:prstGeom>
        </p:spPr>
        <p:txBody>
          <a:bodyPr wrap="square" lIns="0" tIns="0" rIns="0" bIns="0" anchor="t" anchorCtr="0">
            <a:spAutoFit/>
          </a:bodyPr>
          <a:lstStyle>
            <a:lvl1pPr>
              <a:lnSpc>
                <a:spcPct val="110000"/>
              </a:lnSpc>
              <a:spcAft>
                <a:spcPts val="500"/>
              </a:spcAft>
              <a:defRPr sz="3200">
                <a:solidFill>
                  <a:schemeClr val="tx1"/>
                </a:solidFill>
              </a:defRPr>
            </a:lvl1pPr>
            <a:lvl2pPr>
              <a:spcAft>
                <a:spcPts val="500"/>
              </a:spcAft>
              <a:defRPr sz="2800">
                <a:solidFill>
                  <a:schemeClr val="tx2"/>
                </a:solidFill>
              </a:defRPr>
            </a:lvl2pPr>
            <a:lvl3pPr>
              <a:spcAft>
                <a:spcPts val="500"/>
              </a:spcAft>
              <a:defRPr sz="2400">
                <a:solidFill>
                  <a:schemeClr val="tx2"/>
                </a:solidFill>
              </a:defRPr>
            </a:lvl3pPr>
            <a:lvl4pPr>
              <a:spcAft>
                <a:spcPts val="500"/>
              </a:spcAft>
              <a:defRPr sz="2000">
                <a:solidFill>
                  <a:schemeClr val="tx2"/>
                </a:solidFill>
              </a:defRPr>
            </a:lvl4pPr>
            <a:lvl5pPr>
              <a:spcAft>
                <a:spcPts val="500"/>
              </a:spcAft>
              <a:defRPr sz="1800">
                <a:solidFill>
                  <a:schemeClr val="tx2"/>
                </a:solidFill>
              </a:defRPr>
            </a:lvl5pPr>
          </a:lstStyle>
          <a:p>
            <a:pPr lvl="0"/>
            <a:r>
              <a:rPr lang="en-US"/>
              <a:t>Single column</a:t>
            </a:r>
          </a:p>
          <a:p>
            <a:pPr lvl="1"/>
            <a:r>
              <a:rPr lang="en-US"/>
              <a:t>Second level</a:t>
            </a:r>
          </a:p>
          <a:p>
            <a:pPr lvl="2"/>
            <a:r>
              <a:rPr lang="en-US"/>
              <a:t>Third level</a:t>
            </a:r>
          </a:p>
          <a:p>
            <a:pPr lvl="3"/>
            <a:r>
              <a:rPr lang="en-US"/>
              <a:t>Fourth level</a:t>
            </a:r>
          </a:p>
          <a:p>
            <a:pPr lvl="4"/>
            <a:r>
              <a:rPr lang="en-US"/>
              <a:t>Fifth level</a:t>
            </a:r>
          </a:p>
        </p:txBody>
      </p:sp>
      <p:pic>
        <p:nvPicPr>
          <p:cNvPr id="13" name="Logo">
            <a:extLst>
              <a:ext uri="{FF2B5EF4-FFF2-40B4-BE49-F238E27FC236}">
                <a16:creationId xmlns:a16="http://schemas.microsoft.com/office/drawing/2014/main" id="{6C9D8E9D-FECD-4DEA-8266-684ED070F91A}"/>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847853" y="6281865"/>
            <a:ext cx="3489861" cy="306034"/>
          </a:xfrm>
          <a:prstGeom prst="rect">
            <a:avLst/>
          </a:prstGeom>
        </p:spPr>
      </p:pic>
    </p:spTree>
    <p:extLst>
      <p:ext uri="{BB962C8B-B14F-4D97-AF65-F5344CB8AC3E}">
        <p14:creationId xmlns:p14="http://schemas.microsoft.com/office/powerpoint/2010/main" val="24257290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14_Single column title and content">
    <p:bg>
      <p:bgPr>
        <a:solidFill>
          <a:srgbClr val="A8BD3A">
            <a:alpha val="9804"/>
          </a:srgbClr>
        </a:solidFill>
        <a:effectLst/>
      </p:bgPr>
    </p:bg>
    <p:spTree>
      <p:nvGrpSpPr>
        <p:cNvPr id="1" name=""/>
        <p:cNvGrpSpPr/>
        <p:nvPr/>
      </p:nvGrpSpPr>
      <p:grpSpPr>
        <a:xfrm>
          <a:off x="0" y="0"/>
          <a:ext cx="0" cy="0"/>
          <a:chOff x="0" y="0"/>
          <a:chExt cx="0" cy="0"/>
        </a:xfrm>
      </p:grpSpPr>
      <p:sp>
        <p:nvSpPr>
          <p:cNvPr id="8" name="Rectangle">
            <a:extLst>
              <a:ext uri="{FF2B5EF4-FFF2-40B4-BE49-F238E27FC236}">
                <a16:creationId xmlns:a16="http://schemas.microsoft.com/office/drawing/2014/main" id="{CAB7C50D-A92E-F542-A579-D6ACCE3E0F84}"/>
              </a:ext>
            </a:extLst>
          </p:cNvPr>
          <p:cNvSpPr/>
          <p:nvPr userDrawn="1"/>
        </p:nvSpPr>
        <p:spPr>
          <a:xfrm>
            <a:off x="0" y="6037942"/>
            <a:ext cx="12192000" cy="820058"/>
          </a:xfrm>
          <a:prstGeom prst="rect">
            <a:avLst/>
          </a:prstGeom>
          <a:solidFill>
            <a:srgbClr val="A8BD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Slide Number Placeholder">
            <a:extLst>
              <a:ext uri="{FF2B5EF4-FFF2-40B4-BE49-F238E27FC236}">
                <a16:creationId xmlns:a16="http://schemas.microsoft.com/office/drawing/2014/main" id="{F06FA8BB-10A5-D04C-98E8-7CF1835F3413}"/>
              </a:ext>
            </a:extLst>
          </p:cNvPr>
          <p:cNvSpPr>
            <a:spLocks noGrp="1"/>
          </p:cNvSpPr>
          <p:nvPr>
            <p:ph type="sldNum" sz="quarter" idx="4"/>
          </p:nvPr>
        </p:nvSpPr>
        <p:spPr>
          <a:xfrm>
            <a:off x="4662087" y="6250891"/>
            <a:ext cx="2867826" cy="365125"/>
          </a:xfrm>
          <a:prstGeom prst="rect">
            <a:avLst/>
          </a:prstGeom>
        </p:spPr>
        <p:txBody>
          <a:bodyPr/>
          <a:lstStyle>
            <a:lvl1pPr>
              <a:defRPr sz="2000">
                <a:solidFill>
                  <a:srgbClr val="003C57"/>
                </a:solidFill>
              </a:defRPr>
            </a:lvl1pPr>
          </a:lstStyle>
          <a:p>
            <a:pPr algn="ctr"/>
            <a:fld id="{232417FB-2EF4-EC49-BC13-97513C37E9E5}" type="slidenum">
              <a:rPr lang="en-US" smtClean="0"/>
              <a:pPr algn="ctr"/>
              <a:t>‹#›</a:t>
            </a:fld>
            <a:endParaRPr lang="en-US"/>
          </a:p>
        </p:txBody>
      </p:sp>
      <p:sp>
        <p:nvSpPr>
          <p:cNvPr id="16" name="Footer Placeholder">
            <a:extLst>
              <a:ext uri="{FF2B5EF4-FFF2-40B4-BE49-F238E27FC236}">
                <a16:creationId xmlns:a16="http://schemas.microsoft.com/office/drawing/2014/main" id="{4260E4F4-0AE2-534D-97B9-C9E641454FE3}"/>
              </a:ext>
            </a:extLst>
          </p:cNvPr>
          <p:cNvSpPr>
            <a:spLocks noGrp="1"/>
          </p:cNvSpPr>
          <p:nvPr>
            <p:ph type="ftr" sz="quarter" idx="3"/>
          </p:nvPr>
        </p:nvSpPr>
        <p:spPr>
          <a:xfrm>
            <a:off x="7529913" y="6250890"/>
            <a:ext cx="3842030" cy="365125"/>
          </a:xfrm>
          <a:prstGeom prst="rect">
            <a:avLst/>
          </a:prstGeom>
        </p:spPr>
        <p:txBody>
          <a:bodyPr vert="horz" lIns="91440" tIns="45720" rIns="0" bIns="45720" rtlCol="0" anchor="t" anchorCtr="0"/>
          <a:lstStyle>
            <a:lvl1pPr algn="r">
              <a:defRPr sz="2000" b="1">
                <a:solidFill>
                  <a:srgbClr val="003C57"/>
                </a:solidFill>
              </a:defRPr>
            </a:lvl1pPr>
          </a:lstStyle>
          <a:p>
            <a:endParaRPr lang="en-US"/>
          </a:p>
        </p:txBody>
      </p:sp>
      <p:sp>
        <p:nvSpPr>
          <p:cNvPr id="10" name="Title">
            <a:extLst>
              <a:ext uri="{FF2B5EF4-FFF2-40B4-BE49-F238E27FC236}">
                <a16:creationId xmlns:a16="http://schemas.microsoft.com/office/drawing/2014/main" id="{43A56145-2D0E-E94F-A399-32CA6DD184A0}"/>
              </a:ext>
            </a:extLst>
          </p:cNvPr>
          <p:cNvSpPr>
            <a:spLocks noGrp="1"/>
          </p:cNvSpPr>
          <p:nvPr>
            <p:ph type="title" hasCustomPrompt="1"/>
          </p:nvPr>
        </p:nvSpPr>
        <p:spPr>
          <a:xfrm>
            <a:off x="838200" y="642127"/>
            <a:ext cx="10515600" cy="526298"/>
          </a:xfrm>
          <a:prstGeom prst="rect">
            <a:avLst/>
          </a:prstGeom>
        </p:spPr>
        <p:txBody>
          <a:bodyPr wrap="square">
            <a:spAutoFit/>
          </a:bodyPr>
          <a:lstStyle>
            <a:lvl1pPr>
              <a:defRPr sz="3600" baseline="0"/>
            </a:lvl1pPr>
          </a:lstStyle>
          <a:p>
            <a:r>
              <a:rPr lang="en-US"/>
              <a:t>Add your heading here</a:t>
            </a:r>
          </a:p>
        </p:txBody>
      </p:sp>
      <p:sp>
        <p:nvSpPr>
          <p:cNvPr id="11" name="Content Placeholder">
            <a:extLst>
              <a:ext uri="{FF2B5EF4-FFF2-40B4-BE49-F238E27FC236}">
                <a16:creationId xmlns:a16="http://schemas.microsoft.com/office/drawing/2014/main" id="{20C025E5-7258-7042-B637-ACEBD0147F90}"/>
              </a:ext>
            </a:extLst>
          </p:cNvPr>
          <p:cNvSpPr>
            <a:spLocks noGrp="1"/>
          </p:cNvSpPr>
          <p:nvPr>
            <p:ph idx="1" hasCustomPrompt="1"/>
          </p:nvPr>
        </p:nvSpPr>
        <p:spPr>
          <a:xfrm>
            <a:off x="838200" y="1424324"/>
            <a:ext cx="10515600" cy="2298001"/>
          </a:xfrm>
          <a:prstGeom prst="rect">
            <a:avLst/>
          </a:prstGeom>
        </p:spPr>
        <p:txBody>
          <a:bodyPr wrap="square" lIns="0" tIns="0" rIns="0" bIns="0" anchor="t" anchorCtr="0">
            <a:spAutoFit/>
          </a:bodyPr>
          <a:lstStyle>
            <a:lvl1pPr>
              <a:lnSpc>
                <a:spcPct val="110000"/>
              </a:lnSpc>
              <a:spcAft>
                <a:spcPts val="500"/>
              </a:spcAft>
              <a:defRPr sz="3200">
                <a:solidFill>
                  <a:schemeClr val="tx1"/>
                </a:solidFill>
              </a:defRPr>
            </a:lvl1pPr>
            <a:lvl2pPr>
              <a:spcAft>
                <a:spcPts val="500"/>
              </a:spcAft>
              <a:defRPr sz="2800">
                <a:solidFill>
                  <a:schemeClr val="tx1"/>
                </a:solidFill>
              </a:defRPr>
            </a:lvl2pPr>
            <a:lvl3pPr>
              <a:spcAft>
                <a:spcPts val="500"/>
              </a:spcAft>
              <a:defRPr sz="2400">
                <a:solidFill>
                  <a:schemeClr val="tx1"/>
                </a:solidFill>
              </a:defRPr>
            </a:lvl3pPr>
            <a:lvl4pPr>
              <a:spcAft>
                <a:spcPts val="500"/>
              </a:spcAft>
              <a:defRPr sz="2000">
                <a:solidFill>
                  <a:schemeClr val="tx1"/>
                </a:solidFill>
              </a:defRPr>
            </a:lvl4pPr>
            <a:lvl5pPr>
              <a:spcAft>
                <a:spcPts val="500"/>
              </a:spcAft>
              <a:defRPr sz="1800">
                <a:solidFill>
                  <a:schemeClr val="tx1"/>
                </a:solidFill>
              </a:defRPr>
            </a:lvl5pPr>
          </a:lstStyle>
          <a:p>
            <a:pPr lvl="0"/>
            <a:r>
              <a:rPr lang="en-US"/>
              <a:t>Single column</a:t>
            </a:r>
          </a:p>
          <a:p>
            <a:pPr lvl="1"/>
            <a:r>
              <a:rPr lang="en-US"/>
              <a:t>Second level</a:t>
            </a:r>
          </a:p>
          <a:p>
            <a:pPr lvl="2"/>
            <a:r>
              <a:rPr lang="en-US"/>
              <a:t>Third level</a:t>
            </a:r>
          </a:p>
          <a:p>
            <a:pPr lvl="3"/>
            <a:r>
              <a:rPr lang="en-US"/>
              <a:t>Fourth level</a:t>
            </a:r>
          </a:p>
          <a:p>
            <a:pPr lvl="4"/>
            <a:r>
              <a:rPr lang="en-US"/>
              <a:t>Fifth level</a:t>
            </a:r>
          </a:p>
        </p:txBody>
      </p:sp>
      <p:pic>
        <p:nvPicPr>
          <p:cNvPr id="12" name="Logo">
            <a:extLst>
              <a:ext uri="{FF2B5EF4-FFF2-40B4-BE49-F238E27FC236}">
                <a16:creationId xmlns:a16="http://schemas.microsoft.com/office/drawing/2014/main" id="{26111289-4FD3-437B-8361-6BB02403A0AC}"/>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847853" y="6281865"/>
            <a:ext cx="3489861" cy="306034"/>
          </a:xfrm>
          <a:prstGeom prst="rect">
            <a:avLst/>
          </a:prstGeom>
        </p:spPr>
      </p:pic>
    </p:spTree>
    <p:extLst>
      <p:ext uri="{BB962C8B-B14F-4D97-AF65-F5344CB8AC3E}">
        <p14:creationId xmlns:p14="http://schemas.microsoft.com/office/powerpoint/2010/main" val="10586576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imple single column title and content">
    <p:bg>
      <p:bgPr>
        <a:solidFill>
          <a:srgbClr val="F5F5F6"/>
        </a:solidFill>
        <a:effectLst/>
      </p:bgPr>
    </p:bg>
    <p:spTree>
      <p:nvGrpSpPr>
        <p:cNvPr id="1" name=""/>
        <p:cNvGrpSpPr/>
        <p:nvPr/>
      </p:nvGrpSpPr>
      <p:grpSpPr>
        <a:xfrm>
          <a:off x="0" y="0"/>
          <a:ext cx="0" cy="0"/>
          <a:chOff x="0" y="0"/>
          <a:chExt cx="0" cy="0"/>
        </a:xfrm>
      </p:grpSpPr>
      <p:sp>
        <p:nvSpPr>
          <p:cNvPr id="9" name="Slide Number Placeholder">
            <a:extLst>
              <a:ext uri="{FF2B5EF4-FFF2-40B4-BE49-F238E27FC236}">
                <a16:creationId xmlns:a16="http://schemas.microsoft.com/office/drawing/2014/main" id="{41DF6F2E-6103-7646-B158-3C2256C8207A}"/>
              </a:ext>
            </a:extLst>
          </p:cNvPr>
          <p:cNvSpPr>
            <a:spLocks noGrp="1"/>
          </p:cNvSpPr>
          <p:nvPr>
            <p:ph type="sldNum" sz="quarter" idx="4"/>
          </p:nvPr>
        </p:nvSpPr>
        <p:spPr>
          <a:xfrm>
            <a:off x="4662087" y="6250891"/>
            <a:ext cx="2867826" cy="365125"/>
          </a:xfrm>
          <a:prstGeom prst="rect">
            <a:avLst/>
          </a:prstGeom>
        </p:spPr>
        <p:txBody>
          <a:bodyPr/>
          <a:lstStyle>
            <a:lvl1pPr>
              <a:defRPr sz="2000">
                <a:solidFill>
                  <a:srgbClr val="003C57"/>
                </a:solidFill>
              </a:defRPr>
            </a:lvl1pPr>
          </a:lstStyle>
          <a:p>
            <a:pPr algn="ctr"/>
            <a:fld id="{232417FB-2EF4-EC49-BC13-97513C37E9E5}" type="slidenum">
              <a:rPr lang="en-US" smtClean="0"/>
              <a:pPr algn="ctr"/>
              <a:t>‹#›</a:t>
            </a:fld>
            <a:endParaRPr lang="en-US"/>
          </a:p>
        </p:txBody>
      </p:sp>
      <p:sp>
        <p:nvSpPr>
          <p:cNvPr id="10" name="Footer Placeholder">
            <a:extLst>
              <a:ext uri="{FF2B5EF4-FFF2-40B4-BE49-F238E27FC236}">
                <a16:creationId xmlns:a16="http://schemas.microsoft.com/office/drawing/2014/main" id="{329F9C9E-62CC-2B44-BA02-01ADE0F29C3E}"/>
              </a:ext>
            </a:extLst>
          </p:cNvPr>
          <p:cNvSpPr>
            <a:spLocks noGrp="1"/>
          </p:cNvSpPr>
          <p:nvPr>
            <p:ph type="ftr" sz="quarter" idx="3"/>
          </p:nvPr>
        </p:nvSpPr>
        <p:spPr>
          <a:xfrm>
            <a:off x="7529913" y="6250890"/>
            <a:ext cx="3842030" cy="365125"/>
          </a:xfrm>
          <a:prstGeom prst="rect">
            <a:avLst/>
          </a:prstGeom>
        </p:spPr>
        <p:txBody>
          <a:bodyPr vert="horz" lIns="91440" tIns="45720" rIns="0" bIns="45720" rtlCol="0" anchor="t" anchorCtr="0"/>
          <a:lstStyle>
            <a:lvl1pPr algn="r">
              <a:defRPr sz="2000" b="1">
                <a:solidFill>
                  <a:srgbClr val="003C57"/>
                </a:solidFill>
              </a:defRPr>
            </a:lvl1pPr>
          </a:lstStyle>
          <a:p>
            <a:endParaRPr lang="en-US"/>
          </a:p>
        </p:txBody>
      </p:sp>
      <p:sp>
        <p:nvSpPr>
          <p:cNvPr id="2" name="Title"/>
          <p:cNvSpPr>
            <a:spLocks noGrp="1"/>
          </p:cNvSpPr>
          <p:nvPr>
            <p:ph type="title" hasCustomPrompt="1"/>
          </p:nvPr>
        </p:nvSpPr>
        <p:spPr>
          <a:xfrm>
            <a:off x="838200" y="642127"/>
            <a:ext cx="10515600" cy="526298"/>
          </a:xfrm>
          <a:prstGeom prst="rect">
            <a:avLst/>
          </a:prstGeom>
        </p:spPr>
        <p:txBody>
          <a:bodyPr wrap="square">
            <a:spAutoFit/>
          </a:bodyPr>
          <a:lstStyle>
            <a:lvl1pPr>
              <a:defRPr sz="3600" baseline="0"/>
            </a:lvl1pPr>
          </a:lstStyle>
          <a:p>
            <a:r>
              <a:rPr lang="en-US"/>
              <a:t>Add your heading here</a:t>
            </a:r>
          </a:p>
        </p:txBody>
      </p:sp>
      <p:sp>
        <p:nvSpPr>
          <p:cNvPr id="3" name="Content Placeholder"/>
          <p:cNvSpPr>
            <a:spLocks noGrp="1"/>
          </p:cNvSpPr>
          <p:nvPr>
            <p:ph idx="1" hasCustomPrompt="1"/>
          </p:nvPr>
        </p:nvSpPr>
        <p:spPr>
          <a:xfrm>
            <a:off x="838200" y="1424324"/>
            <a:ext cx="10515600" cy="2298001"/>
          </a:xfrm>
          <a:prstGeom prst="rect">
            <a:avLst/>
          </a:prstGeom>
        </p:spPr>
        <p:txBody>
          <a:bodyPr wrap="square" lIns="0" tIns="0" rIns="0" bIns="0" anchor="t" anchorCtr="0">
            <a:spAutoFit/>
          </a:bodyPr>
          <a:lstStyle>
            <a:lvl1pPr>
              <a:lnSpc>
                <a:spcPct val="110000"/>
              </a:lnSpc>
              <a:spcAft>
                <a:spcPts val="500"/>
              </a:spcAft>
              <a:defRPr sz="3200">
                <a:solidFill>
                  <a:schemeClr val="tx1"/>
                </a:solidFill>
              </a:defRPr>
            </a:lvl1pPr>
            <a:lvl2pPr>
              <a:spcAft>
                <a:spcPts val="500"/>
              </a:spcAft>
              <a:defRPr sz="2800">
                <a:solidFill>
                  <a:schemeClr val="tx1"/>
                </a:solidFill>
              </a:defRPr>
            </a:lvl2pPr>
            <a:lvl3pPr>
              <a:spcAft>
                <a:spcPts val="500"/>
              </a:spcAft>
              <a:defRPr sz="2400">
                <a:solidFill>
                  <a:schemeClr val="tx1"/>
                </a:solidFill>
              </a:defRPr>
            </a:lvl3pPr>
            <a:lvl4pPr>
              <a:spcAft>
                <a:spcPts val="500"/>
              </a:spcAft>
              <a:defRPr sz="2000">
                <a:solidFill>
                  <a:schemeClr val="tx1"/>
                </a:solidFill>
              </a:defRPr>
            </a:lvl4pPr>
            <a:lvl5pPr>
              <a:spcAft>
                <a:spcPts val="500"/>
              </a:spcAft>
              <a:defRPr sz="1800">
                <a:solidFill>
                  <a:schemeClr val="tx1"/>
                </a:solidFill>
              </a:defRPr>
            </a:lvl5pPr>
          </a:lstStyle>
          <a:p>
            <a:pPr lvl="0"/>
            <a:r>
              <a:rPr lang="en-US"/>
              <a:t>Single column</a:t>
            </a:r>
          </a:p>
          <a:p>
            <a:pPr lvl="1"/>
            <a:r>
              <a:rPr lang="en-US"/>
              <a:t>Second level</a:t>
            </a:r>
          </a:p>
          <a:p>
            <a:pPr lvl="2"/>
            <a:r>
              <a:rPr lang="en-US"/>
              <a:t>Third level</a:t>
            </a:r>
          </a:p>
          <a:p>
            <a:pPr lvl="3"/>
            <a:r>
              <a:rPr lang="en-US"/>
              <a:t>Fourth level</a:t>
            </a:r>
          </a:p>
          <a:p>
            <a:pPr lvl="4"/>
            <a:r>
              <a:rPr lang="en-US"/>
              <a:t>Fifth level</a:t>
            </a:r>
          </a:p>
        </p:txBody>
      </p:sp>
      <p:cxnSp>
        <p:nvCxnSpPr>
          <p:cNvPr id="7" name="Line">
            <a:extLst>
              <a:ext uri="{FF2B5EF4-FFF2-40B4-BE49-F238E27FC236}">
                <a16:creationId xmlns:a16="http://schemas.microsoft.com/office/drawing/2014/main" id="{30544EB6-513C-7842-B1EB-1E3E37F1B12C}"/>
              </a:ext>
            </a:extLst>
          </p:cNvPr>
          <p:cNvCxnSpPr>
            <a:cxnSpLocks/>
          </p:cNvCxnSpPr>
          <p:nvPr userDrawn="1"/>
        </p:nvCxnSpPr>
        <p:spPr>
          <a:xfrm>
            <a:off x="822000" y="6055339"/>
            <a:ext cx="10548000" cy="0"/>
          </a:xfrm>
          <a:prstGeom prst="line">
            <a:avLst/>
          </a:prstGeom>
          <a:ln w="12700">
            <a:solidFill>
              <a:srgbClr val="003C57"/>
            </a:solidFill>
          </a:ln>
        </p:spPr>
        <p:style>
          <a:lnRef idx="1">
            <a:schemeClr val="accent1"/>
          </a:lnRef>
          <a:fillRef idx="0">
            <a:schemeClr val="accent1"/>
          </a:fillRef>
          <a:effectRef idx="0">
            <a:schemeClr val="accent1"/>
          </a:effectRef>
          <a:fontRef idx="minor">
            <a:schemeClr val="tx1"/>
          </a:fontRef>
        </p:style>
      </p:cxnSp>
      <p:pic>
        <p:nvPicPr>
          <p:cNvPr id="8" name="Logo">
            <a:extLst>
              <a:ext uri="{FF2B5EF4-FFF2-40B4-BE49-F238E27FC236}">
                <a16:creationId xmlns:a16="http://schemas.microsoft.com/office/drawing/2014/main" id="{6F0F87AC-425B-44BE-B1D9-A163C0E2ED32}"/>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847853" y="6281865"/>
            <a:ext cx="3489861" cy="306034"/>
          </a:xfrm>
          <a:prstGeom prst="rect">
            <a:avLst/>
          </a:prstGeom>
        </p:spPr>
      </p:pic>
    </p:spTree>
    <p:extLst>
      <p:ext uri="{BB962C8B-B14F-4D97-AF65-F5344CB8AC3E}">
        <p14:creationId xmlns:p14="http://schemas.microsoft.com/office/powerpoint/2010/main" val="1415461839"/>
      </p:ext>
    </p:extLst>
  </p:cSld>
  <p:clrMapOvr>
    <a:masterClrMapping/>
  </p:clrMapOvr>
  <p:extLst>
    <p:ext uri="{DCECCB84-F9BA-43D5-87BE-67443E8EF086}">
      <p15:sldGuideLst xmlns:p15="http://schemas.microsoft.com/office/powerpoint/2012/main">
        <p15:guide id="1" orient="horz" pos="391">
          <p15:clr>
            <a:srgbClr val="FBAE40"/>
          </p15:clr>
        </p15:guide>
        <p15:guide id="2" pos="529">
          <p15:clr>
            <a:srgbClr val="FBAE40"/>
          </p15:clr>
        </p15:guide>
        <p15:guide id="3" pos="3940">
          <p15:clr>
            <a:srgbClr val="FBAE40"/>
          </p15:clr>
        </p15:guide>
        <p15:guide id="4" orient="horz" pos="3634">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7_Single column title and content">
    <p:bg>
      <p:bgPr>
        <a:solidFill>
          <a:srgbClr val="0F8243">
            <a:alpha val="9804"/>
          </a:srgbClr>
        </a:solidFill>
        <a:effectLst/>
      </p:bgPr>
    </p:bg>
    <p:spTree>
      <p:nvGrpSpPr>
        <p:cNvPr id="1" name=""/>
        <p:cNvGrpSpPr/>
        <p:nvPr/>
      </p:nvGrpSpPr>
      <p:grpSpPr>
        <a:xfrm>
          <a:off x="0" y="0"/>
          <a:ext cx="0" cy="0"/>
          <a:chOff x="0" y="0"/>
          <a:chExt cx="0" cy="0"/>
        </a:xfrm>
      </p:grpSpPr>
      <p:sp>
        <p:nvSpPr>
          <p:cNvPr id="8" name="Rectangle">
            <a:extLst>
              <a:ext uri="{FF2B5EF4-FFF2-40B4-BE49-F238E27FC236}">
                <a16:creationId xmlns:a16="http://schemas.microsoft.com/office/drawing/2014/main" id="{CAB7C50D-A92E-F542-A579-D6ACCE3E0F84}"/>
              </a:ext>
            </a:extLst>
          </p:cNvPr>
          <p:cNvSpPr/>
          <p:nvPr userDrawn="1"/>
        </p:nvSpPr>
        <p:spPr>
          <a:xfrm>
            <a:off x="0" y="6037942"/>
            <a:ext cx="12192000" cy="820058"/>
          </a:xfrm>
          <a:prstGeom prst="rect">
            <a:avLst/>
          </a:prstGeom>
          <a:solidFill>
            <a:srgbClr val="0F82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lide Number Placeholder">
            <a:extLst>
              <a:ext uri="{FF2B5EF4-FFF2-40B4-BE49-F238E27FC236}">
                <a16:creationId xmlns:a16="http://schemas.microsoft.com/office/drawing/2014/main" id="{AB8A9106-B24D-064D-974C-C8C4B2C84B82}"/>
              </a:ext>
            </a:extLst>
          </p:cNvPr>
          <p:cNvSpPr>
            <a:spLocks noGrp="1"/>
          </p:cNvSpPr>
          <p:nvPr>
            <p:ph type="sldNum" sz="quarter" idx="4"/>
          </p:nvPr>
        </p:nvSpPr>
        <p:spPr>
          <a:xfrm>
            <a:off x="4662087" y="6250891"/>
            <a:ext cx="2867826" cy="365125"/>
          </a:xfrm>
          <a:prstGeom prst="rect">
            <a:avLst/>
          </a:prstGeom>
        </p:spPr>
        <p:txBody>
          <a:bodyPr/>
          <a:lstStyle>
            <a:lvl1pPr>
              <a:defRPr sz="2000">
                <a:solidFill>
                  <a:schemeClr val="bg1"/>
                </a:solidFill>
              </a:defRPr>
            </a:lvl1pPr>
          </a:lstStyle>
          <a:p>
            <a:pPr algn="ctr"/>
            <a:fld id="{232417FB-2EF4-EC49-BC13-97513C37E9E5}" type="slidenum">
              <a:rPr lang="en-US" smtClean="0"/>
              <a:pPr algn="ctr"/>
              <a:t>‹#›</a:t>
            </a:fld>
            <a:endParaRPr lang="en-US"/>
          </a:p>
        </p:txBody>
      </p:sp>
      <p:sp>
        <p:nvSpPr>
          <p:cNvPr id="14" name="Footer Placeholder">
            <a:extLst>
              <a:ext uri="{FF2B5EF4-FFF2-40B4-BE49-F238E27FC236}">
                <a16:creationId xmlns:a16="http://schemas.microsoft.com/office/drawing/2014/main" id="{EC4B6832-9A04-854F-9075-DF58CE992FA7}"/>
              </a:ext>
            </a:extLst>
          </p:cNvPr>
          <p:cNvSpPr>
            <a:spLocks noGrp="1"/>
          </p:cNvSpPr>
          <p:nvPr>
            <p:ph type="ftr" sz="quarter" idx="3"/>
          </p:nvPr>
        </p:nvSpPr>
        <p:spPr>
          <a:xfrm>
            <a:off x="7529913" y="6250890"/>
            <a:ext cx="3842030" cy="365125"/>
          </a:xfrm>
          <a:prstGeom prst="rect">
            <a:avLst/>
          </a:prstGeom>
        </p:spPr>
        <p:txBody>
          <a:bodyPr vert="horz" lIns="91440" tIns="45720" rIns="0" bIns="45720" rtlCol="0" anchor="t" anchorCtr="0"/>
          <a:lstStyle>
            <a:lvl1pPr algn="r">
              <a:defRPr sz="2000" b="1">
                <a:solidFill>
                  <a:schemeClr val="bg1"/>
                </a:solidFill>
              </a:defRPr>
            </a:lvl1pPr>
          </a:lstStyle>
          <a:p>
            <a:endParaRPr lang="en-US"/>
          </a:p>
        </p:txBody>
      </p:sp>
      <p:sp>
        <p:nvSpPr>
          <p:cNvPr id="10" name="Title">
            <a:extLst>
              <a:ext uri="{FF2B5EF4-FFF2-40B4-BE49-F238E27FC236}">
                <a16:creationId xmlns:a16="http://schemas.microsoft.com/office/drawing/2014/main" id="{8D2D9665-1930-354D-807D-4411F3CF0D26}"/>
              </a:ext>
            </a:extLst>
          </p:cNvPr>
          <p:cNvSpPr>
            <a:spLocks noGrp="1"/>
          </p:cNvSpPr>
          <p:nvPr>
            <p:ph type="title" hasCustomPrompt="1"/>
          </p:nvPr>
        </p:nvSpPr>
        <p:spPr>
          <a:xfrm>
            <a:off x="838200" y="642127"/>
            <a:ext cx="10515600" cy="526298"/>
          </a:xfrm>
          <a:prstGeom prst="rect">
            <a:avLst/>
          </a:prstGeom>
        </p:spPr>
        <p:txBody>
          <a:bodyPr wrap="square">
            <a:spAutoFit/>
          </a:bodyPr>
          <a:lstStyle>
            <a:lvl1pPr>
              <a:defRPr sz="3600" baseline="0"/>
            </a:lvl1pPr>
          </a:lstStyle>
          <a:p>
            <a:r>
              <a:rPr lang="en-US"/>
              <a:t>Add your heading here</a:t>
            </a:r>
          </a:p>
        </p:txBody>
      </p:sp>
      <p:sp>
        <p:nvSpPr>
          <p:cNvPr id="11" name="Content Placeholder">
            <a:extLst>
              <a:ext uri="{FF2B5EF4-FFF2-40B4-BE49-F238E27FC236}">
                <a16:creationId xmlns:a16="http://schemas.microsoft.com/office/drawing/2014/main" id="{E3E75594-49FF-B84B-8C8B-F49C4E118CD9}"/>
              </a:ext>
            </a:extLst>
          </p:cNvPr>
          <p:cNvSpPr>
            <a:spLocks noGrp="1"/>
          </p:cNvSpPr>
          <p:nvPr>
            <p:ph idx="1" hasCustomPrompt="1"/>
          </p:nvPr>
        </p:nvSpPr>
        <p:spPr>
          <a:xfrm>
            <a:off x="838200" y="1424324"/>
            <a:ext cx="10515600" cy="2298001"/>
          </a:xfrm>
          <a:prstGeom prst="rect">
            <a:avLst/>
          </a:prstGeom>
        </p:spPr>
        <p:txBody>
          <a:bodyPr wrap="square" lIns="0" tIns="0" rIns="0" bIns="0" anchor="t" anchorCtr="0">
            <a:spAutoFit/>
          </a:bodyPr>
          <a:lstStyle>
            <a:lvl1pPr>
              <a:lnSpc>
                <a:spcPct val="110000"/>
              </a:lnSpc>
              <a:spcAft>
                <a:spcPts val="500"/>
              </a:spcAft>
              <a:defRPr sz="3200">
                <a:solidFill>
                  <a:schemeClr val="tx1"/>
                </a:solidFill>
              </a:defRPr>
            </a:lvl1pPr>
            <a:lvl2pPr>
              <a:spcAft>
                <a:spcPts val="500"/>
              </a:spcAft>
              <a:defRPr sz="2800">
                <a:solidFill>
                  <a:schemeClr val="tx1"/>
                </a:solidFill>
              </a:defRPr>
            </a:lvl2pPr>
            <a:lvl3pPr>
              <a:spcAft>
                <a:spcPts val="500"/>
              </a:spcAft>
              <a:defRPr sz="2400">
                <a:solidFill>
                  <a:schemeClr val="tx1"/>
                </a:solidFill>
              </a:defRPr>
            </a:lvl3pPr>
            <a:lvl4pPr>
              <a:spcAft>
                <a:spcPts val="500"/>
              </a:spcAft>
              <a:defRPr sz="2000">
                <a:solidFill>
                  <a:schemeClr val="tx1"/>
                </a:solidFill>
              </a:defRPr>
            </a:lvl4pPr>
            <a:lvl5pPr>
              <a:spcAft>
                <a:spcPts val="500"/>
              </a:spcAft>
              <a:defRPr sz="1800">
                <a:solidFill>
                  <a:schemeClr val="tx1"/>
                </a:solidFill>
              </a:defRPr>
            </a:lvl5pPr>
          </a:lstStyle>
          <a:p>
            <a:pPr lvl="0"/>
            <a:r>
              <a:rPr lang="en-US"/>
              <a:t>Single column</a:t>
            </a:r>
          </a:p>
          <a:p>
            <a:pPr lvl="1"/>
            <a:r>
              <a:rPr lang="en-US"/>
              <a:t>Second level</a:t>
            </a:r>
          </a:p>
          <a:p>
            <a:pPr lvl="2"/>
            <a:r>
              <a:rPr lang="en-US"/>
              <a:t>Third level</a:t>
            </a:r>
          </a:p>
          <a:p>
            <a:pPr lvl="3"/>
            <a:r>
              <a:rPr lang="en-US"/>
              <a:t>Fourth level</a:t>
            </a:r>
          </a:p>
          <a:p>
            <a:pPr lvl="4"/>
            <a:r>
              <a:rPr lang="en-US"/>
              <a:t>Fifth level</a:t>
            </a:r>
          </a:p>
        </p:txBody>
      </p:sp>
      <p:pic>
        <p:nvPicPr>
          <p:cNvPr id="9" name="Logo">
            <a:extLst>
              <a:ext uri="{FF2B5EF4-FFF2-40B4-BE49-F238E27FC236}">
                <a16:creationId xmlns:a16="http://schemas.microsoft.com/office/drawing/2014/main" id="{E87E00BB-C881-4224-884B-E53DCEF7FC18}"/>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847849" y="6281865"/>
            <a:ext cx="3489869" cy="306034"/>
          </a:xfrm>
          <a:prstGeom prst="rect">
            <a:avLst/>
          </a:prstGeom>
        </p:spPr>
      </p:pic>
    </p:spTree>
    <p:extLst>
      <p:ext uri="{BB962C8B-B14F-4D97-AF65-F5344CB8AC3E}">
        <p14:creationId xmlns:p14="http://schemas.microsoft.com/office/powerpoint/2010/main" val="360054114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tx2"/>
        </a:solidFill>
        <a:effectLst/>
      </p:bgPr>
    </p:bg>
    <p:spTree>
      <p:nvGrpSpPr>
        <p:cNvPr id="1" name=""/>
        <p:cNvGrpSpPr/>
        <p:nvPr/>
      </p:nvGrpSpPr>
      <p:grpSpPr>
        <a:xfrm>
          <a:off x="0" y="0"/>
          <a:ext cx="0" cy="0"/>
          <a:chOff x="0" y="0"/>
          <a:chExt cx="0" cy="0"/>
        </a:xfrm>
      </p:grpSpPr>
      <p:pic>
        <p:nvPicPr>
          <p:cNvPr id="38" name="Imag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688000" y="2628509"/>
            <a:ext cx="3504000" cy="4229631"/>
          </a:xfrm>
          <a:prstGeom prst="rect">
            <a:avLst/>
          </a:prstGeom>
        </p:spPr>
      </p:pic>
      <p:pic>
        <p:nvPicPr>
          <p:cNvPr id="36" name="Imag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0800000">
            <a:off x="0" y="509"/>
            <a:ext cx="3504000" cy="4229631"/>
          </a:xfrm>
          <a:prstGeom prst="rect">
            <a:avLst/>
          </a:prstGeom>
        </p:spPr>
      </p:pic>
      <p:sp>
        <p:nvSpPr>
          <p:cNvPr id="8" name="Title 7"/>
          <p:cNvSpPr>
            <a:spLocks noGrp="1"/>
          </p:cNvSpPr>
          <p:nvPr>
            <p:ph type="ctrTitle" hasCustomPrompt="1"/>
          </p:nvPr>
        </p:nvSpPr>
        <p:spPr>
          <a:xfrm>
            <a:off x="1824000" y="2480400"/>
            <a:ext cx="8400000" cy="1267200"/>
          </a:xfrm>
          <a:prstGeom prst="rect">
            <a:avLst/>
          </a:prstGeom>
        </p:spPr>
        <p:txBody>
          <a:bodyPr lIns="90000" rIns="90000" anchor="b">
            <a:spAutoFit/>
          </a:bodyPr>
          <a:lstStyle>
            <a:lvl1pPr>
              <a:lnSpc>
                <a:spcPts val="4500"/>
              </a:lnSpc>
              <a:defRPr sz="4500" cap="all" baseline="0">
                <a:solidFill>
                  <a:schemeClr val="bg1"/>
                </a:solidFill>
              </a:defRPr>
            </a:lvl1pPr>
          </a:lstStyle>
          <a:p>
            <a:r>
              <a:rPr kumimoji="0" lang="en-US"/>
              <a:t>Click to edit Presentation title</a:t>
            </a:r>
          </a:p>
        </p:txBody>
      </p:sp>
      <p:sp>
        <p:nvSpPr>
          <p:cNvPr id="9" name="Subtitle 8"/>
          <p:cNvSpPr>
            <a:spLocks noGrp="1"/>
          </p:cNvSpPr>
          <p:nvPr>
            <p:ph type="subTitle" idx="1" hasCustomPrompt="1"/>
          </p:nvPr>
        </p:nvSpPr>
        <p:spPr>
          <a:xfrm>
            <a:off x="1824000" y="3805200"/>
            <a:ext cx="8400000" cy="352800"/>
          </a:xfrm>
        </p:spPr>
        <p:txBody>
          <a:bodyPr lIns="90000" rIns="90000">
            <a:spAutoFit/>
          </a:bodyPr>
          <a:lstStyle>
            <a:lvl1pPr marL="0" indent="0" algn="l">
              <a:lnSpc>
                <a:spcPts val="2000"/>
              </a:lnSpc>
              <a:spcBef>
                <a:spcPts val="0"/>
              </a:spcBef>
              <a:buNone/>
              <a:defRPr sz="1800" baseline="0">
                <a:solidFill>
                  <a:schemeClr val="bg1"/>
                </a:solidFill>
                <a:latin typeface="+mj-l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fr-FR"/>
              <a:t>Click to </a:t>
            </a:r>
            <a:r>
              <a:rPr kumimoji="0" lang="fr-FR" err="1"/>
              <a:t>edit</a:t>
            </a:r>
            <a:r>
              <a:rPr kumimoji="0" lang="fr-FR"/>
              <a:t> </a:t>
            </a:r>
            <a:r>
              <a:rPr kumimoji="0" lang="fr-FR" err="1"/>
              <a:t>Subtitle</a:t>
            </a:r>
            <a:endParaRPr kumimoji="0" lang="en-US"/>
          </a:p>
        </p:txBody>
      </p:sp>
      <p:pic>
        <p:nvPicPr>
          <p:cNvPr id="37" name="Image 11"/>
          <p:cNvPicPr>
            <a:picLocks noChangeAspect="1"/>
          </p:cNvPicPr>
          <p:nvPr/>
        </p:nvPicPr>
        <p:blipFill>
          <a:blip r:embed="rId3" cstate="print"/>
          <a:stretch>
            <a:fillRect/>
          </a:stretch>
        </p:blipFill>
        <p:spPr>
          <a:xfrm>
            <a:off x="681601" y="432000"/>
            <a:ext cx="923076" cy="1440000"/>
          </a:xfrm>
          <a:prstGeom prst="rect">
            <a:avLst/>
          </a:prstGeom>
        </p:spPr>
      </p:pic>
      <p:sp>
        <p:nvSpPr>
          <p:cNvPr id="12" name="Date Placeholder 3"/>
          <p:cNvSpPr>
            <a:spLocks noGrp="1"/>
          </p:cNvSpPr>
          <p:nvPr>
            <p:ph type="dt" sz="half" idx="2"/>
          </p:nvPr>
        </p:nvSpPr>
        <p:spPr>
          <a:xfrm>
            <a:off x="537600" y="6411600"/>
            <a:ext cx="1200000" cy="244800"/>
          </a:xfrm>
          <a:prstGeom prst="rect">
            <a:avLst/>
          </a:prstGeom>
        </p:spPr>
        <p:txBody>
          <a:bodyPr vert="horz" lIns="91440" tIns="45720" rIns="91440" bIns="45720" rtlCol="0" anchor="t" anchorCtr="0"/>
          <a:lstStyle>
            <a:lvl1pPr algn="l">
              <a:defRPr sz="1000" baseline="0">
                <a:solidFill>
                  <a:schemeClr val="bg1"/>
                </a:solidFill>
                <a:latin typeface="Arial"/>
              </a:defRPr>
            </a:lvl1pPr>
          </a:lstStyle>
          <a:p>
            <a:fld id="{1BA75DD2-9CE2-43BB-B567-4E0A28E11A1F}" type="datetimeFigureOut">
              <a:rPr lang="en-GB" smtClean="0"/>
              <a:t>11/03/2022</a:t>
            </a:fld>
            <a:endParaRPr lang="en-GB"/>
          </a:p>
        </p:txBody>
      </p:sp>
      <p:sp>
        <p:nvSpPr>
          <p:cNvPr id="13" name="Footer Placeholder 4"/>
          <p:cNvSpPr>
            <a:spLocks noGrp="1"/>
          </p:cNvSpPr>
          <p:nvPr>
            <p:ph type="ftr" sz="quarter" idx="3"/>
          </p:nvPr>
        </p:nvSpPr>
        <p:spPr>
          <a:xfrm>
            <a:off x="1824000" y="6411600"/>
            <a:ext cx="6240000" cy="244800"/>
          </a:xfrm>
          <a:prstGeom prst="rect">
            <a:avLst/>
          </a:prstGeom>
        </p:spPr>
        <p:txBody>
          <a:bodyPr vert="horz" lIns="91440" tIns="45720" rIns="91440" bIns="45720" rtlCol="0" anchor="t" anchorCtr="0"/>
          <a:lstStyle>
            <a:lvl1pPr algn="l">
              <a:defRPr sz="1000" kern="1200" baseline="0">
                <a:solidFill>
                  <a:schemeClr val="bg1"/>
                </a:solidFill>
                <a:latin typeface="Arial"/>
              </a:defRPr>
            </a:lvl1pPr>
          </a:lstStyle>
          <a:p>
            <a:endParaRPr lang="en-GB"/>
          </a:p>
        </p:txBody>
      </p:sp>
      <p:pic>
        <p:nvPicPr>
          <p:cNvPr id="10" name="Image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552000" y="6055201"/>
            <a:ext cx="2323200" cy="578821"/>
          </a:xfrm>
          <a:prstGeom prst="rect">
            <a:avLst/>
          </a:prstGeom>
        </p:spPr>
      </p:pic>
    </p:spTree>
    <p:extLst>
      <p:ext uri="{BB962C8B-B14F-4D97-AF65-F5344CB8AC3E}">
        <p14:creationId xmlns:p14="http://schemas.microsoft.com/office/powerpoint/2010/main" val="127248159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eaLnBrk="1" latinLnBrk="0" hangingPunct="1">
              <a:defRPr/>
            </a:lvl1pPr>
            <a:lvl2pPr eaLnBrk="1" latinLnBrk="0" hangingPunct="1">
              <a:defRPr/>
            </a:lvl2pPr>
            <a:lvl3pPr eaLnBrk="1" latinLnBrk="0" hangingPunct="1">
              <a:defRPr/>
            </a:lvl3pPr>
            <a:lvl4pPr eaLnBrk="1" latinLnBrk="0" hangingPunct="1">
              <a:defRPr/>
            </a:lvl4pPr>
            <a:lvl5pPr eaLnBrk="1" latinLnBrk="0" hangingPunct="1">
              <a:defRPr/>
            </a:lvl5pPr>
          </a:lstStyle>
          <a:p>
            <a:pPr lvl="0" eaLnBrk="1" latinLnBrk="0" hangingPunct="1"/>
            <a:r>
              <a:rPr lang="en-US"/>
              <a:t>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8" name="Date Placeholder 3"/>
          <p:cNvSpPr>
            <a:spLocks noGrp="1"/>
          </p:cNvSpPr>
          <p:nvPr>
            <p:ph type="dt" sz="half" idx="2"/>
          </p:nvPr>
        </p:nvSpPr>
        <p:spPr>
          <a:xfrm>
            <a:off x="537600" y="6411600"/>
            <a:ext cx="1200000" cy="244800"/>
          </a:xfrm>
          <a:prstGeom prst="rect">
            <a:avLst/>
          </a:prstGeom>
        </p:spPr>
        <p:txBody>
          <a:bodyPr vert="horz" lIns="91440" tIns="45720" rIns="91440" bIns="45720" rtlCol="0" anchor="t" anchorCtr="0"/>
          <a:lstStyle>
            <a:lvl1pPr algn="l">
              <a:defRPr sz="1000" baseline="0">
                <a:solidFill>
                  <a:srgbClr val="727272"/>
                </a:solidFill>
                <a:latin typeface="Arial"/>
              </a:defRPr>
            </a:lvl1pPr>
          </a:lstStyle>
          <a:p>
            <a:fld id="{1BA75DD2-9CE2-43BB-B567-4E0A28E11A1F}" type="datetimeFigureOut">
              <a:rPr lang="en-GB" smtClean="0"/>
              <a:t>11/03/2022</a:t>
            </a:fld>
            <a:endParaRPr lang="en-GB"/>
          </a:p>
        </p:txBody>
      </p:sp>
      <p:sp>
        <p:nvSpPr>
          <p:cNvPr id="9" name="Footer Placeholder 4"/>
          <p:cNvSpPr>
            <a:spLocks noGrp="1"/>
          </p:cNvSpPr>
          <p:nvPr>
            <p:ph type="ftr" sz="quarter" idx="3"/>
          </p:nvPr>
        </p:nvSpPr>
        <p:spPr>
          <a:xfrm>
            <a:off x="1824000" y="6411600"/>
            <a:ext cx="6240000" cy="244800"/>
          </a:xfrm>
          <a:prstGeom prst="rect">
            <a:avLst/>
          </a:prstGeom>
        </p:spPr>
        <p:txBody>
          <a:bodyPr vert="horz" lIns="91440" tIns="45720" rIns="91440" bIns="45720" rtlCol="0" anchor="t" anchorCtr="0"/>
          <a:lstStyle>
            <a:lvl1pPr algn="l">
              <a:defRPr sz="1000" kern="1200" baseline="0">
                <a:solidFill>
                  <a:srgbClr val="727272"/>
                </a:solidFill>
                <a:latin typeface="Arial"/>
              </a:defRPr>
            </a:lvl1pPr>
          </a:lstStyle>
          <a:p>
            <a:endParaRPr lang="en-GB"/>
          </a:p>
        </p:txBody>
      </p:sp>
      <p:sp>
        <p:nvSpPr>
          <p:cNvPr id="10" name="Slide Number Placeholder 5"/>
          <p:cNvSpPr>
            <a:spLocks noGrp="1"/>
          </p:cNvSpPr>
          <p:nvPr>
            <p:ph type="sldNum" sz="quarter" idx="4"/>
          </p:nvPr>
        </p:nvSpPr>
        <p:spPr>
          <a:xfrm>
            <a:off x="11520000" y="6411600"/>
            <a:ext cx="456000" cy="244800"/>
          </a:xfrm>
          <a:prstGeom prst="rect">
            <a:avLst/>
          </a:prstGeom>
        </p:spPr>
        <p:txBody>
          <a:bodyPr vert="horz" wrap="none" lIns="91440" tIns="45720" rIns="91440" bIns="45720" rtlCol="0" anchor="t" anchorCtr="0"/>
          <a:lstStyle>
            <a:lvl1pPr algn="r">
              <a:defRPr sz="1000" baseline="0">
                <a:solidFill>
                  <a:schemeClr val="bg1"/>
                </a:solidFill>
                <a:latin typeface="Arial"/>
              </a:defRPr>
            </a:lvl1pPr>
          </a:lstStyle>
          <a:p>
            <a:fld id="{F7F48CD9-E7BE-4651-961E-7A5AE3AB58C9}" type="slidenum">
              <a:rPr lang="en-GB" smtClean="0"/>
              <a:t>‹#›</a:t>
            </a:fld>
            <a:endParaRPr lang="en-GB"/>
          </a:p>
        </p:txBody>
      </p:sp>
      <p:sp>
        <p:nvSpPr>
          <p:cNvPr id="11" name="Title Placeholder 1"/>
          <p:cNvSpPr>
            <a:spLocks noGrp="1"/>
          </p:cNvSpPr>
          <p:nvPr>
            <p:ph type="title" hasCustomPrompt="1"/>
          </p:nvPr>
        </p:nvSpPr>
        <p:spPr>
          <a:xfrm>
            <a:off x="1440000" y="237600"/>
            <a:ext cx="9888000" cy="1022400"/>
          </a:xfrm>
          <a:prstGeom prst="rect">
            <a:avLst/>
          </a:prstGeom>
        </p:spPr>
        <p:txBody>
          <a:bodyPr vert="horz" lIns="91440" tIns="45720" rIns="91440" bIns="45720" rtlCol="0" anchor="ctr">
            <a:noAutofit/>
          </a:bodyPr>
          <a:lstStyle>
            <a:lvl1pPr>
              <a:defRPr/>
            </a:lvl1pPr>
          </a:lstStyle>
          <a:p>
            <a:r>
              <a:rPr lang="en-US"/>
              <a:t>Click to edit Slide title</a:t>
            </a:r>
            <a:br>
              <a:rPr lang="en-US"/>
            </a:br>
            <a:r>
              <a:rPr lang="en-US"/>
              <a:t>Slide title can be extended to two lines</a:t>
            </a:r>
          </a:p>
        </p:txBody>
      </p:sp>
    </p:spTree>
    <p:extLst>
      <p:ext uri="{BB962C8B-B14F-4D97-AF65-F5344CB8AC3E}">
        <p14:creationId xmlns:p14="http://schemas.microsoft.com/office/powerpoint/2010/main" val="73036368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p:cSld name="Section Header">
    <p:bg>
      <p:bgPr>
        <a:solidFill>
          <a:schemeClr val="tx1"/>
        </a:solidFill>
        <a:effectLst/>
      </p:bgPr>
    </p:bg>
    <p:spTree>
      <p:nvGrpSpPr>
        <p:cNvPr id="1" name=""/>
        <p:cNvGrpSpPr/>
        <p:nvPr/>
      </p:nvGrpSpPr>
      <p:grpSpPr>
        <a:xfrm>
          <a:off x="0" y="0"/>
          <a:ext cx="0" cy="0"/>
          <a:chOff x="0" y="0"/>
          <a:chExt cx="0" cy="0"/>
        </a:xfrm>
      </p:grpSpPr>
      <p:pic>
        <p:nvPicPr>
          <p:cNvPr id="7" name="Image 6"/>
          <p:cNvPicPr>
            <a:picLocks noChangeAspect="1"/>
          </p:cNvPicPr>
          <p:nvPr/>
        </p:nvPicPr>
        <p:blipFill>
          <a:blip r:embed="rId2" cstate="print"/>
          <a:stretch>
            <a:fillRect/>
          </a:stretch>
        </p:blipFill>
        <p:spPr>
          <a:xfrm>
            <a:off x="10924801" y="5328000"/>
            <a:ext cx="1267209" cy="1530000"/>
          </a:xfrm>
          <a:prstGeom prst="rect">
            <a:avLst/>
          </a:prstGeom>
        </p:spPr>
      </p:pic>
      <p:pic>
        <p:nvPicPr>
          <p:cNvPr id="8" name="Image 7"/>
          <p:cNvPicPr>
            <a:picLocks noChangeAspect="1"/>
          </p:cNvPicPr>
          <p:nvPr/>
        </p:nvPicPr>
        <p:blipFill>
          <a:blip r:embed="rId3" cstate="print"/>
          <a:stretch>
            <a:fillRect/>
          </a:stretch>
        </p:blipFill>
        <p:spPr>
          <a:xfrm>
            <a:off x="772800" y="468000"/>
            <a:ext cx="923077" cy="1440000"/>
          </a:xfrm>
          <a:prstGeom prst="rect">
            <a:avLst/>
          </a:prstGeom>
        </p:spPr>
      </p:pic>
      <p:sp>
        <p:nvSpPr>
          <p:cNvPr id="9" name="Title 1"/>
          <p:cNvSpPr>
            <a:spLocks noGrp="1"/>
          </p:cNvSpPr>
          <p:nvPr>
            <p:ph type="title" hasCustomPrompt="1"/>
          </p:nvPr>
        </p:nvSpPr>
        <p:spPr>
          <a:xfrm>
            <a:off x="1680000" y="2928144"/>
            <a:ext cx="8832000" cy="1041311"/>
          </a:xfrm>
        </p:spPr>
        <p:txBody>
          <a:bodyPr anchor="ctr" anchorCtr="0">
            <a:spAutoFit/>
          </a:bodyPr>
          <a:lstStyle>
            <a:lvl1pPr algn="ctr">
              <a:lnSpc>
                <a:spcPts val="3700"/>
              </a:lnSpc>
              <a:defRPr sz="3700" b="0" i="0" cap="all" baseline="0">
                <a:solidFill>
                  <a:schemeClr val="bg1"/>
                </a:solidFill>
              </a:defRPr>
            </a:lvl1pPr>
          </a:lstStyle>
          <a:p>
            <a:r>
              <a:rPr lang="en-US"/>
              <a:t>Click to edit Section Header title</a:t>
            </a:r>
          </a:p>
        </p:txBody>
      </p:sp>
      <p:sp>
        <p:nvSpPr>
          <p:cNvPr id="10" name="Date Placeholder 3"/>
          <p:cNvSpPr>
            <a:spLocks noGrp="1"/>
          </p:cNvSpPr>
          <p:nvPr>
            <p:ph type="dt" sz="half" idx="2"/>
          </p:nvPr>
        </p:nvSpPr>
        <p:spPr>
          <a:xfrm>
            <a:off x="537600" y="6411600"/>
            <a:ext cx="1200000" cy="244800"/>
          </a:xfrm>
          <a:prstGeom prst="rect">
            <a:avLst/>
          </a:prstGeom>
        </p:spPr>
        <p:txBody>
          <a:bodyPr vert="horz" lIns="91440" tIns="45720" rIns="91440" bIns="45720" rtlCol="0" anchor="t" anchorCtr="0"/>
          <a:lstStyle>
            <a:lvl1pPr algn="l">
              <a:defRPr sz="1000" baseline="0">
                <a:solidFill>
                  <a:schemeClr val="bg1"/>
                </a:solidFill>
                <a:latin typeface="Arial"/>
              </a:defRPr>
            </a:lvl1pPr>
          </a:lstStyle>
          <a:p>
            <a:fld id="{1BA75DD2-9CE2-43BB-B567-4E0A28E11A1F}" type="datetimeFigureOut">
              <a:rPr lang="en-GB" smtClean="0"/>
              <a:t>11/03/2022</a:t>
            </a:fld>
            <a:endParaRPr lang="en-GB"/>
          </a:p>
        </p:txBody>
      </p:sp>
      <p:sp>
        <p:nvSpPr>
          <p:cNvPr id="11" name="Footer Placeholder 4"/>
          <p:cNvSpPr>
            <a:spLocks noGrp="1"/>
          </p:cNvSpPr>
          <p:nvPr>
            <p:ph type="ftr" sz="quarter" idx="3"/>
          </p:nvPr>
        </p:nvSpPr>
        <p:spPr>
          <a:xfrm>
            <a:off x="1824000" y="6411600"/>
            <a:ext cx="6240000" cy="244800"/>
          </a:xfrm>
          <a:prstGeom prst="rect">
            <a:avLst/>
          </a:prstGeom>
        </p:spPr>
        <p:txBody>
          <a:bodyPr vert="horz" lIns="91440" tIns="45720" rIns="91440" bIns="45720" rtlCol="0" anchor="t" anchorCtr="0"/>
          <a:lstStyle>
            <a:lvl1pPr algn="l">
              <a:defRPr sz="1000" kern="1200" baseline="0">
                <a:solidFill>
                  <a:schemeClr val="bg1"/>
                </a:solidFill>
                <a:latin typeface="Arial"/>
              </a:defRPr>
            </a:lvl1pPr>
          </a:lstStyle>
          <a:p>
            <a:endParaRPr lang="en-GB"/>
          </a:p>
        </p:txBody>
      </p:sp>
      <p:sp>
        <p:nvSpPr>
          <p:cNvPr id="12" name="Slide Number Placeholder 5"/>
          <p:cNvSpPr>
            <a:spLocks noGrp="1"/>
          </p:cNvSpPr>
          <p:nvPr>
            <p:ph type="sldNum" sz="quarter" idx="4"/>
          </p:nvPr>
        </p:nvSpPr>
        <p:spPr>
          <a:xfrm>
            <a:off x="11520000" y="6411600"/>
            <a:ext cx="456000" cy="244800"/>
          </a:xfrm>
          <a:prstGeom prst="rect">
            <a:avLst/>
          </a:prstGeom>
        </p:spPr>
        <p:txBody>
          <a:bodyPr vert="horz" wrap="none" lIns="91440" tIns="45720" rIns="91440" bIns="45720" rtlCol="0" anchor="t" anchorCtr="0"/>
          <a:lstStyle>
            <a:lvl1pPr algn="r">
              <a:defRPr sz="1000" baseline="0">
                <a:solidFill>
                  <a:schemeClr val="tx2"/>
                </a:solidFill>
                <a:latin typeface="Arial"/>
              </a:defRPr>
            </a:lvl1pPr>
          </a:lstStyle>
          <a:p>
            <a:fld id="{F7F48CD9-E7BE-4651-961E-7A5AE3AB58C9}" type="slidenum">
              <a:rPr lang="en-GB" smtClean="0"/>
              <a:t>‹#›</a:t>
            </a:fld>
            <a:endParaRPr lang="en-GB"/>
          </a:p>
        </p:txBody>
      </p:sp>
    </p:spTree>
    <p:extLst>
      <p:ext uri="{BB962C8B-B14F-4D97-AF65-F5344CB8AC3E}">
        <p14:creationId xmlns:p14="http://schemas.microsoft.com/office/powerpoint/2010/main" val="105614715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20" name="Text Placeholder 2">
            <a:extLst>
              <a:ext uri="{FF2B5EF4-FFF2-40B4-BE49-F238E27FC236}">
                <a16:creationId xmlns:a16="http://schemas.microsoft.com/office/drawing/2014/main" id="{91D3EF3B-1432-514C-B71B-12CE62EFE221}"/>
              </a:ext>
            </a:extLst>
          </p:cNvPr>
          <p:cNvSpPr>
            <a:spLocks noGrp="1"/>
          </p:cNvSpPr>
          <p:nvPr>
            <p:ph idx="1" hasCustomPrompt="1"/>
          </p:nvPr>
        </p:nvSpPr>
        <p:spPr>
          <a:xfrm>
            <a:off x="838200" y="4669254"/>
            <a:ext cx="10515600" cy="1200329"/>
          </a:xfrm>
          <a:prstGeom prst="rect">
            <a:avLst/>
          </a:prstGeom>
        </p:spPr>
        <p:txBody>
          <a:bodyPr vert="horz" lIns="0" tIns="45720" rIns="91440" bIns="45720" rtlCol="0" anchor="b" anchorCtr="0">
            <a:spAutoFit/>
          </a:bodyPr>
          <a:lstStyle>
            <a:lvl1pPr>
              <a:defRPr sz="2400"/>
            </a:lvl1pPr>
          </a:lstStyle>
          <a:p>
            <a:pPr>
              <a:lnSpc>
                <a:spcPct val="100000"/>
              </a:lnSpc>
            </a:pPr>
            <a:r>
              <a:rPr lang="en-US" b="1">
                <a:solidFill>
                  <a:srgbClr val="183E56"/>
                </a:solidFill>
                <a:latin typeface="Arial" panose="020B0604020202020204" pitchFamily="34" charset="0"/>
                <a:cs typeface="Arial" panose="020B0604020202020204" pitchFamily="34" charset="0"/>
              </a:rPr>
              <a:t>Presenter Name</a:t>
            </a:r>
            <a:br>
              <a:rPr lang="en-US" b="1">
                <a:solidFill>
                  <a:srgbClr val="183E56"/>
                </a:solidFill>
                <a:latin typeface="Arial" panose="020B0604020202020204" pitchFamily="34" charset="0"/>
                <a:cs typeface="Arial" panose="020B0604020202020204" pitchFamily="34" charset="0"/>
              </a:rPr>
            </a:br>
            <a:r>
              <a:rPr lang="en-US">
                <a:solidFill>
                  <a:srgbClr val="183E56"/>
                </a:solidFill>
                <a:latin typeface="Arial" panose="020B0604020202020204" pitchFamily="34" charset="0"/>
                <a:cs typeface="Arial" panose="020B0604020202020204" pitchFamily="34" charset="0"/>
              </a:rPr>
              <a:t>Job Title | Department</a:t>
            </a:r>
            <a:br>
              <a:rPr lang="en-US">
                <a:solidFill>
                  <a:srgbClr val="183E56"/>
                </a:solidFill>
                <a:latin typeface="Arial" panose="020B0604020202020204" pitchFamily="34" charset="0"/>
                <a:cs typeface="Arial" panose="020B0604020202020204" pitchFamily="34" charset="0"/>
              </a:rPr>
            </a:br>
            <a:r>
              <a:rPr lang="en-US">
                <a:solidFill>
                  <a:srgbClr val="183E56"/>
                </a:solidFill>
                <a:latin typeface="Arial" panose="020B0604020202020204" pitchFamily="34" charset="0"/>
                <a:cs typeface="Arial" panose="020B0604020202020204" pitchFamily="34" charset="0"/>
              </a:rPr>
              <a:t>@Twitter-handle</a:t>
            </a:r>
          </a:p>
        </p:txBody>
      </p:sp>
      <p:sp>
        <p:nvSpPr>
          <p:cNvPr id="24" name="Date Placeholder 15">
            <a:extLst>
              <a:ext uri="{FF2B5EF4-FFF2-40B4-BE49-F238E27FC236}">
                <a16:creationId xmlns:a16="http://schemas.microsoft.com/office/drawing/2014/main" id="{DFB003DF-C24D-A044-83E5-7964CE1007CE}"/>
              </a:ext>
            </a:extLst>
          </p:cNvPr>
          <p:cNvSpPr>
            <a:spLocks noGrp="1"/>
          </p:cNvSpPr>
          <p:nvPr>
            <p:ph type="dt" sz="half" idx="2"/>
          </p:nvPr>
        </p:nvSpPr>
        <p:spPr>
          <a:xfrm>
            <a:off x="838200" y="6250892"/>
            <a:ext cx="2743200" cy="365125"/>
          </a:xfrm>
          <a:prstGeom prst="rect">
            <a:avLst/>
          </a:prstGeom>
        </p:spPr>
        <p:txBody>
          <a:bodyPr vert="horz" lIns="0" tIns="45720" rIns="90000" bIns="45720" rtlCol="0" anchor="ctr"/>
          <a:lstStyle>
            <a:lvl1pPr algn="l">
              <a:defRPr sz="2000" b="1">
                <a:solidFill>
                  <a:srgbClr val="003C57"/>
                </a:solidFill>
              </a:defRPr>
            </a:lvl1pPr>
          </a:lstStyle>
          <a:p>
            <a:endParaRPr lang="en-US"/>
          </a:p>
        </p:txBody>
      </p:sp>
      <p:sp>
        <p:nvSpPr>
          <p:cNvPr id="10" name="Slide Number Placeholder 5">
            <a:extLst>
              <a:ext uri="{FF2B5EF4-FFF2-40B4-BE49-F238E27FC236}">
                <a16:creationId xmlns:a16="http://schemas.microsoft.com/office/drawing/2014/main" id="{7E3C8DC0-54A4-A146-A12C-27ECC577E977}"/>
              </a:ext>
            </a:extLst>
          </p:cNvPr>
          <p:cNvSpPr>
            <a:spLocks noGrp="1"/>
          </p:cNvSpPr>
          <p:nvPr>
            <p:ph type="sldNum" sz="quarter" idx="4"/>
          </p:nvPr>
        </p:nvSpPr>
        <p:spPr>
          <a:xfrm>
            <a:off x="4662087" y="6250891"/>
            <a:ext cx="2867826" cy="365125"/>
          </a:xfrm>
          <a:prstGeom prst="rect">
            <a:avLst/>
          </a:prstGeom>
        </p:spPr>
        <p:txBody>
          <a:bodyPr/>
          <a:lstStyle>
            <a:lvl1pPr>
              <a:defRPr sz="2000">
                <a:solidFill>
                  <a:srgbClr val="003C57"/>
                </a:solidFill>
              </a:defRPr>
            </a:lvl1pPr>
          </a:lstStyle>
          <a:p>
            <a:pPr algn="ctr"/>
            <a:fld id="{232417FB-2EF4-EC49-BC13-97513C37E9E5}" type="slidenum">
              <a:rPr lang="en-US" smtClean="0"/>
              <a:pPr algn="ctr"/>
              <a:t>‹#›</a:t>
            </a:fld>
            <a:endParaRPr lang="en-US"/>
          </a:p>
        </p:txBody>
      </p:sp>
      <p:sp>
        <p:nvSpPr>
          <p:cNvPr id="11" name="Footer Placeholder 13">
            <a:extLst>
              <a:ext uri="{FF2B5EF4-FFF2-40B4-BE49-F238E27FC236}">
                <a16:creationId xmlns:a16="http://schemas.microsoft.com/office/drawing/2014/main" id="{BE2F4506-BEEA-784B-B604-6F02F963F9E3}"/>
              </a:ext>
            </a:extLst>
          </p:cNvPr>
          <p:cNvSpPr>
            <a:spLocks noGrp="1"/>
          </p:cNvSpPr>
          <p:nvPr>
            <p:ph type="ftr" sz="quarter" idx="3"/>
          </p:nvPr>
        </p:nvSpPr>
        <p:spPr>
          <a:xfrm>
            <a:off x="7529913" y="6250890"/>
            <a:ext cx="3842030" cy="365125"/>
          </a:xfrm>
          <a:prstGeom prst="rect">
            <a:avLst/>
          </a:prstGeom>
        </p:spPr>
        <p:txBody>
          <a:bodyPr vert="horz" lIns="90000" tIns="45720" rIns="0" bIns="45720" rtlCol="0" anchor="t" anchorCtr="0"/>
          <a:lstStyle>
            <a:lvl1pPr algn="r">
              <a:defRPr sz="2000" b="1">
                <a:solidFill>
                  <a:srgbClr val="003C57"/>
                </a:solidFill>
              </a:defRPr>
            </a:lvl1pPr>
          </a:lstStyle>
          <a:p>
            <a:endParaRPr lang="en-US"/>
          </a:p>
        </p:txBody>
      </p:sp>
      <p:sp>
        <p:nvSpPr>
          <p:cNvPr id="2" name="Title 1">
            <a:extLst>
              <a:ext uri="{FF2B5EF4-FFF2-40B4-BE49-F238E27FC236}">
                <a16:creationId xmlns:a16="http://schemas.microsoft.com/office/drawing/2014/main" id="{2F0BAAC3-A1E9-784F-BE30-C99088DCED33}"/>
              </a:ext>
            </a:extLst>
          </p:cNvPr>
          <p:cNvSpPr>
            <a:spLocks noGrp="1"/>
          </p:cNvSpPr>
          <p:nvPr>
            <p:ph type="title" hasCustomPrompt="1"/>
          </p:nvPr>
        </p:nvSpPr>
        <p:spPr/>
        <p:txBody>
          <a:bodyPr/>
          <a:lstStyle>
            <a:lvl1pPr>
              <a:defRPr/>
            </a:lvl1pPr>
          </a:lstStyle>
          <a:p>
            <a:r>
              <a:rPr lang="en-US"/>
              <a:t>Write your title here</a:t>
            </a:r>
            <a:br>
              <a:rPr lang="en-US"/>
            </a:br>
            <a:r>
              <a:rPr lang="en-US"/>
              <a:t>(in sentence case)</a:t>
            </a:r>
          </a:p>
        </p:txBody>
      </p:sp>
    </p:spTree>
    <p:extLst>
      <p:ext uri="{BB962C8B-B14F-4D97-AF65-F5344CB8AC3E}">
        <p14:creationId xmlns:p14="http://schemas.microsoft.com/office/powerpoint/2010/main" val="35399346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Single column 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AB7C50D-A92E-F542-A579-D6ACCE3E0F84}"/>
              </a:ext>
            </a:extLst>
          </p:cNvPr>
          <p:cNvSpPr/>
          <p:nvPr userDrawn="1"/>
        </p:nvSpPr>
        <p:spPr>
          <a:xfrm>
            <a:off x="0" y="6037942"/>
            <a:ext cx="12192000" cy="820058"/>
          </a:xfrm>
          <a:prstGeom prst="rect">
            <a:avLst/>
          </a:prstGeom>
          <a:solidFill>
            <a:srgbClr val="183E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470A4C7-A3A2-8C48-94D5-E7589555BBE3}"/>
              </a:ext>
            </a:extLst>
          </p:cNvPr>
          <p:cNvSpPr/>
          <p:nvPr/>
        </p:nvSpPr>
        <p:spPr>
          <a:xfrm>
            <a:off x="0" y="6037942"/>
            <a:ext cx="12192000" cy="820058"/>
          </a:xfrm>
          <a:prstGeom prst="rect">
            <a:avLst/>
          </a:prstGeom>
          <a:solidFill>
            <a:srgbClr val="183E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838200" y="884149"/>
            <a:ext cx="10515600" cy="757130"/>
          </a:xfrm>
          <a:prstGeom prst="rect">
            <a:avLst/>
          </a:prstGeom>
        </p:spPr>
        <p:txBody>
          <a:bodyPr wrap="square">
            <a:spAutoFit/>
          </a:bodyPr>
          <a:lstStyle>
            <a:lvl1pPr>
              <a:defRPr sz="4800"/>
            </a:lvl1pPr>
          </a:lstStyle>
          <a:p>
            <a:r>
              <a:rPr lang="en-US"/>
              <a:t>Add your heading here</a:t>
            </a:r>
          </a:p>
        </p:txBody>
      </p:sp>
      <p:sp>
        <p:nvSpPr>
          <p:cNvPr id="3" name="Content Placeholder 2"/>
          <p:cNvSpPr>
            <a:spLocks noGrp="1"/>
          </p:cNvSpPr>
          <p:nvPr>
            <p:ph idx="1" hasCustomPrompt="1"/>
          </p:nvPr>
        </p:nvSpPr>
        <p:spPr>
          <a:xfrm>
            <a:off x="838200" y="1923634"/>
            <a:ext cx="10515600" cy="2066207"/>
          </a:xfrm>
        </p:spPr>
        <p:txBody>
          <a:bodyPr anchor="t" anchorCtr="0"/>
          <a:lstStyle>
            <a:lvl1pPr>
              <a:defRPr sz="3200">
                <a:solidFill>
                  <a:schemeClr val="tx2"/>
                </a:solidFill>
              </a:defRPr>
            </a:lvl1pPr>
            <a:lvl2pPr>
              <a:defRPr sz="2800">
                <a:solidFill>
                  <a:schemeClr val="tx2"/>
                </a:solidFill>
              </a:defRPr>
            </a:lvl2pPr>
            <a:lvl3pPr>
              <a:defRPr sz="2400">
                <a:solidFill>
                  <a:schemeClr val="tx2"/>
                </a:solidFill>
              </a:defRPr>
            </a:lvl3pPr>
            <a:lvl4pPr>
              <a:defRPr sz="2000">
                <a:solidFill>
                  <a:schemeClr val="tx2"/>
                </a:solidFill>
              </a:defRPr>
            </a:lvl4pPr>
            <a:lvl5pPr>
              <a:defRPr sz="2000">
                <a:solidFill>
                  <a:schemeClr val="tx2"/>
                </a:solidFill>
              </a:defRPr>
            </a:lvl5pPr>
          </a:lstStyle>
          <a:p>
            <a:pPr lvl="0"/>
            <a:r>
              <a:rPr lang="en-US"/>
              <a:t>Single column</a:t>
            </a:r>
          </a:p>
          <a:p>
            <a:pPr lvl="1"/>
            <a:r>
              <a:rPr lang="en-US"/>
              <a:t>Second level</a:t>
            </a:r>
          </a:p>
          <a:p>
            <a:pPr lvl="2"/>
            <a:r>
              <a:rPr lang="en-US"/>
              <a:t>Third level</a:t>
            </a:r>
          </a:p>
          <a:p>
            <a:pPr lvl="3"/>
            <a:r>
              <a:rPr lang="en-US"/>
              <a:t>Fourth level</a:t>
            </a:r>
          </a:p>
          <a:p>
            <a:pPr lvl="4"/>
            <a:r>
              <a:rPr lang="en-US"/>
              <a:t>Fifth level</a:t>
            </a:r>
          </a:p>
        </p:txBody>
      </p:sp>
      <p:pic>
        <p:nvPicPr>
          <p:cNvPr id="11" name="Picture 10" descr="Office fo National Statistics Logo">
            <a:extLst>
              <a:ext uri="{FF2B5EF4-FFF2-40B4-BE49-F238E27FC236}">
                <a16:creationId xmlns:a16="http://schemas.microsoft.com/office/drawing/2014/main" id="{67FFCDAA-C62B-DC43-BF5D-DB783C64EDDE}"/>
              </a:ext>
            </a:extLst>
          </p:cNvPr>
          <p:cNvPicPr>
            <a:picLocks noChangeAspect="1"/>
          </p:cNvPicPr>
          <p:nvPr/>
        </p:nvPicPr>
        <p:blipFill>
          <a:blip r:embed="rId2"/>
          <a:stretch>
            <a:fillRect/>
          </a:stretch>
        </p:blipFill>
        <p:spPr>
          <a:xfrm>
            <a:off x="838200" y="6292113"/>
            <a:ext cx="3325741" cy="282688"/>
          </a:xfrm>
          <a:prstGeom prst="rect">
            <a:avLst/>
          </a:prstGeom>
        </p:spPr>
      </p:pic>
      <p:pic>
        <p:nvPicPr>
          <p:cNvPr id="10" name="Picture 9" descr="Office fo National Statistics Logo">
            <a:extLst>
              <a:ext uri="{FF2B5EF4-FFF2-40B4-BE49-F238E27FC236}">
                <a16:creationId xmlns:a16="http://schemas.microsoft.com/office/drawing/2014/main" id="{82AAAE08-3182-8445-B596-A9BC966ABFE2}"/>
              </a:ext>
            </a:extLst>
          </p:cNvPr>
          <p:cNvPicPr>
            <a:picLocks noChangeAspect="1"/>
          </p:cNvPicPr>
          <p:nvPr userDrawn="1"/>
        </p:nvPicPr>
        <p:blipFill>
          <a:blip r:embed="rId2"/>
          <a:stretch>
            <a:fillRect/>
          </a:stretch>
        </p:blipFill>
        <p:spPr>
          <a:xfrm>
            <a:off x="838200" y="6292113"/>
            <a:ext cx="3325741" cy="282688"/>
          </a:xfrm>
          <a:prstGeom prst="rect">
            <a:avLst/>
          </a:prstGeom>
        </p:spPr>
      </p:pic>
      <p:sp>
        <p:nvSpPr>
          <p:cNvPr id="13" name="Slide Number Placeholder 5">
            <a:extLst>
              <a:ext uri="{FF2B5EF4-FFF2-40B4-BE49-F238E27FC236}">
                <a16:creationId xmlns:a16="http://schemas.microsoft.com/office/drawing/2014/main" id="{AB8A9106-B24D-064D-974C-C8C4B2C84B82}"/>
              </a:ext>
            </a:extLst>
          </p:cNvPr>
          <p:cNvSpPr>
            <a:spLocks noGrp="1"/>
          </p:cNvSpPr>
          <p:nvPr>
            <p:ph type="sldNum" sz="quarter" idx="4"/>
          </p:nvPr>
        </p:nvSpPr>
        <p:spPr>
          <a:xfrm>
            <a:off x="4662087" y="6250891"/>
            <a:ext cx="2867826" cy="365125"/>
          </a:xfrm>
          <a:prstGeom prst="rect">
            <a:avLst/>
          </a:prstGeom>
        </p:spPr>
        <p:txBody>
          <a:bodyPr/>
          <a:lstStyle>
            <a:lvl1pPr>
              <a:defRPr sz="2000">
                <a:solidFill>
                  <a:schemeClr val="bg1"/>
                </a:solidFill>
              </a:defRPr>
            </a:lvl1pPr>
          </a:lstStyle>
          <a:p>
            <a:pPr algn="ctr"/>
            <a:fld id="{232417FB-2EF4-EC49-BC13-97513C37E9E5}" type="slidenum">
              <a:rPr lang="en-US" smtClean="0"/>
              <a:pPr algn="ctr"/>
              <a:t>‹#›</a:t>
            </a:fld>
            <a:endParaRPr lang="en-US"/>
          </a:p>
        </p:txBody>
      </p:sp>
      <p:sp>
        <p:nvSpPr>
          <p:cNvPr id="14" name="Footer Placeholder 13">
            <a:extLst>
              <a:ext uri="{FF2B5EF4-FFF2-40B4-BE49-F238E27FC236}">
                <a16:creationId xmlns:a16="http://schemas.microsoft.com/office/drawing/2014/main" id="{EC4B6832-9A04-854F-9075-DF58CE992FA7}"/>
              </a:ext>
            </a:extLst>
          </p:cNvPr>
          <p:cNvSpPr>
            <a:spLocks noGrp="1"/>
          </p:cNvSpPr>
          <p:nvPr>
            <p:ph type="ftr" sz="quarter" idx="3"/>
          </p:nvPr>
        </p:nvSpPr>
        <p:spPr>
          <a:xfrm>
            <a:off x="7529913" y="6250890"/>
            <a:ext cx="3842030" cy="365125"/>
          </a:xfrm>
          <a:prstGeom prst="rect">
            <a:avLst/>
          </a:prstGeom>
        </p:spPr>
        <p:txBody>
          <a:bodyPr vert="horz" lIns="91440" tIns="45720" rIns="0" bIns="45720" rtlCol="0" anchor="t" anchorCtr="0"/>
          <a:lstStyle>
            <a:lvl1pPr algn="r">
              <a:defRPr sz="2000" b="1">
                <a:solidFill>
                  <a:schemeClr val="bg1"/>
                </a:solidFill>
              </a:defRPr>
            </a:lvl1pPr>
          </a:lstStyle>
          <a:p>
            <a:endParaRPr lang="en-US"/>
          </a:p>
        </p:txBody>
      </p:sp>
    </p:spTree>
    <p:extLst>
      <p:ext uri="{BB962C8B-B14F-4D97-AF65-F5344CB8AC3E}">
        <p14:creationId xmlns:p14="http://schemas.microsoft.com/office/powerpoint/2010/main" val="106267178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Two column text and content">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75BE5F0-67EC-0641-9E8B-7BC2DE4910BB}"/>
              </a:ext>
            </a:extLst>
          </p:cNvPr>
          <p:cNvSpPr/>
          <p:nvPr userDrawn="1"/>
        </p:nvSpPr>
        <p:spPr>
          <a:xfrm>
            <a:off x="0" y="6037942"/>
            <a:ext cx="12192000" cy="820058"/>
          </a:xfrm>
          <a:prstGeom prst="rect">
            <a:avLst/>
          </a:prstGeom>
          <a:solidFill>
            <a:srgbClr val="183E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F5632E3-E91E-8442-8ABA-C41030399038}"/>
              </a:ext>
            </a:extLst>
          </p:cNvPr>
          <p:cNvSpPr/>
          <p:nvPr/>
        </p:nvSpPr>
        <p:spPr>
          <a:xfrm>
            <a:off x="0" y="6037942"/>
            <a:ext cx="12192000" cy="820058"/>
          </a:xfrm>
          <a:prstGeom prst="rect">
            <a:avLst/>
          </a:prstGeom>
          <a:solidFill>
            <a:srgbClr val="183E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sz="half" idx="1" hasCustomPrompt="1"/>
          </p:nvPr>
        </p:nvSpPr>
        <p:spPr>
          <a:xfrm>
            <a:off x="838200" y="1923634"/>
            <a:ext cx="5180400" cy="2066207"/>
          </a:xfrm>
        </p:spPr>
        <p:txBody>
          <a:bodyPr anchor="t" anchorCtr="0"/>
          <a:lstStyle>
            <a:lvl1pPr>
              <a:defRPr sz="3200">
                <a:solidFill>
                  <a:schemeClr val="tx2"/>
                </a:solidFill>
              </a:defRPr>
            </a:lvl1pPr>
            <a:lvl2pPr>
              <a:defRPr sz="2800">
                <a:solidFill>
                  <a:schemeClr val="tx2"/>
                </a:solidFill>
              </a:defRPr>
            </a:lvl2pPr>
            <a:lvl3pPr>
              <a:defRPr sz="2400">
                <a:solidFill>
                  <a:schemeClr val="tx2"/>
                </a:solidFill>
              </a:defRPr>
            </a:lvl3pPr>
            <a:lvl4pPr>
              <a:defRPr sz="2000">
                <a:solidFill>
                  <a:schemeClr val="tx2"/>
                </a:solidFill>
              </a:defRPr>
            </a:lvl4pPr>
            <a:lvl5pPr>
              <a:defRPr sz="2000">
                <a:solidFill>
                  <a:schemeClr val="tx2"/>
                </a:solidFill>
              </a:defRPr>
            </a:lvl5pPr>
          </a:lstStyle>
          <a:p>
            <a:pPr lvl="0"/>
            <a:r>
              <a:rPr lang="en-US"/>
              <a:t>Column one</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hasCustomPrompt="1"/>
          </p:nvPr>
        </p:nvSpPr>
        <p:spPr>
          <a:xfrm>
            <a:off x="6172200" y="1923634"/>
            <a:ext cx="5181600" cy="2066207"/>
          </a:xfrm>
        </p:spPr>
        <p:txBody>
          <a:bodyPr anchor="t" anchorCtr="0"/>
          <a:lstStyle>
            <a:lvl1pPr>
              <a:defRPr sz="3200">
                <a:solidFill>
                  <a:schemeClr val="tx2"/>
                </a:solidFill>
              </a:defRPr>
            </a:lvl1pPr>
            <a:lvl2pPr>
              <a:defRPr sz="2800">
                <a:solidFill>
                  <a:schemeClr val="tx2"/>
                </a:solidFill>
              </a:defRPr>
            </a:lvl2pPr>
            <a:lvl3pPr>
              <a:defRPr sz="2400">
                <a:solidFill>
                  <a:schemeClr val="tx2"/>
                </a:solidFill>
              </a:defRPr>
            </a:lvl3pPr>
            <a:lvl4pPr>
              <a:defRPr sz="2000">
                <a:solidFill>
                  <a:schemeClr val="tx2"/>
                </a:solidFill>
              </a:defRPr>
            </a:lvl4pPr>
            <a:lvl5pPr>
              <a:defRPr sz="2000">
                <a:solidFill>
                  <a:schemeClr val="tx2"/>
                </a:solidFill>
              </a:defRPr>
            </a:lvl5pPr>
          </a:lstStyle>
          <a:p>
            <a:pPr lvl="0"/>
            <a:r>
              <a:rPr lang="en-US"/>
              <a:t>Column two</a:t>
            </a:r>
          </a:p>
          <a:p>
            <a:pPr lvl="1"/>
            <a:r>
              <a:rPr lang="en-US"/>
              <a:t>Second level</a:t>
            </a:r>
          </a:p>
          <a:p>
            <a:pPr lvl="2"/>
            <a:r>
              <a:rPr lang="en-US"/>
              <a:t>Third level</a:t>
            </a:r>
          </a:p>
          <a:p>
            <a:pPr lvl="3"/>
            <a:r>
              <a:rPr lang="en-US"/>
              <a:t>Fourth level</a:t>
            </a:r>
          </a:p>
          <a:p>
            <a:pPr lvl="4"/>
            <a:r>
              <a:rPr lang="en-US"/>
              <a:t>Fifth level</a:t>
            </a:r>
          </a:p>
        </p:txBody>
      </p:sp>
      <p:pic>
        <p:nvPicPr>
          <p:cNvPr id="9" name="Picture 8" descr="Office fo National Statistics Logo">
            <a:extLst>
              <a:ext uri="{FF2B5EF4-FFF2-40B4-BE49-F238E27FC236}">
                <a16:creationId xmlns:a16="http://schemas.microsoft.com/office/drawing/2014/main" id="{4269F602-9ED2-AA41-912E-6C0E206DA65B}"/>
              </a:ext>
            </a:extLst>
          </p:cNvPr>
          <p:cNvPicPr>
            <a:picLocks noChangeAspect="1"/>
          </p:cNvPicPr>
          <p:nvPr/>
        </p:nvPicPr>
        <p:blipFill>
          <a:blip r:embed="rId2"/>
          <a:stretch>
            <a:fillRect/>
          </a:stretch>
        </p:blipFill>
        <p:spPr>
          <a:xfrm>
            <a:off x="838200" y="6292113"/>
            <a:ext cx="3325741" cy="282688"/>
          </a:xfrm>
          <a:prstGeom prst="rect">
            <a:avLst/>
          </a:prstGeom>
        </p:spPr>
      </p:pic>
      <p:pic>
        <p:nvPicPr>
          <p:cNvPr id="13" name="Picture 12" descr="Office fo National Statistics Logo">
            <a:extLst>
              <a:ext uri="{FF2B5EF4-FFF2-40B4-BE49-F238E27FC236}">
                <a16:creationId xmlns:a16="http://schemas.microsoft.com/office/drawing/2014/main" id="{F45FD056-94E7-E64A-B074-49E5994B280C}"/>
              </a:ext>
            </a:extLst>
          </p:cNvPr>
          <p:cNvPicPr>
            <a:picLocks noChangeAspect="1"/>
          </p:cNvPicPr>
          <p:nvPr userDrawn="1"/>
        </p:nvPicPr>
        <p:blipFill>
          <a:blip r:embed="rId2"/>
          <a:stretch>
            <a:fillRect/>
          </a:stretch>
        </p:blipFill>
        <p:spPr>
          <a:xfrm>
            <a:off x="838200" y="6292113"/>
            <a:ext cx="3325741" cy="282688"/>
          </a:xfrm>
          <a:prstGeom prst="rect">
            <a:avLst/>
          </a:prstGeom>
        </p:spPr>
      </p:pic>
      <p:sp>
        <p:nvSpPr>
          <p:cNvPr id="14" name="Slide Number Placeholder 5">
            <a:extLst>
              <a:ext uri="{FF2B5EF4-FFF2-40B4-BE49-F238E27FC236}">
                <a16:creationId xmlns:a16="http://schemas.microsoft.com/office/drawing/2014/main" id="{5D913410-9DC7-834A-B330-976E80A5685D}"/>
              </a:ext>
            </a:extLst>
          </p:cNvPr>
          <p:cNvSpPr>
            <a:spLocks noGrp="1"/>
          </p:cNvSpPr>
          <p:nvPr>
            <p:ph type="sldNum" sz="quarter" idx="4"/>
          </p:nvPr>
        </p:nvSpPr>
        <p:spPr>
          <a:xfrm>
            <a:off x="4662087" y="6250891"/>
            <a:ext cx="2867826" cy="365125"/>
          </a:xfrm>
          <a:prstGeom prst="rect">
            <a:avLst/>
          </a:prstGeom>
        </p:spPr>
        <p:txBody>
          <a:bodyPr/>
          <a:lstStyle>
            <a:lvl1pPr>
              <a:defRPr sz="2000">
                <a:solidFill>
                  <a:schemeClr val="bg1"/>
                </a:solidFill>
              </a:defRPr>
            </a:lvl1pPr>
          </a:lstStyle>
          <a:p>
            <a:pPr algn="ctr"/>
            <a:fld id="{232417FB-2EF4-EC49-BC13-97513C37E9E5}" type="slidenum">
              <a:rPr lang="en-US" smtClean="0"/>
              <a:pPr algn="ctr"/>
              <a:t>‹#›</a:t>
            </a:fld>
            <a:endParaRPr lang="en-US"/>
          </a:p>
        </p:txBody>
      </p:sp>
      <p:sp>
        <p:nvSpPr>
          <p:cNvPr id="15" name="Footer Placeholder 13">
            <a:extLst>
              <a:ext uri="{FF2B5EF4-FFF2-40B4-BE49-F238E27FC236}">
                <a16:creationId xmlns:a16="http://schemas.microsoft.com/office/drawing/2014/main" id="{EA701F44-73AD-C64B-8322-8400CB324EFB}"/>
              </a:ext>
            </a:extLst>
          </p:cNvPr>
          <p:cNvSpPr>
            <a:spLocks noGrp="1"/>
          </p:cNvSpPr>
          <p:nvPr>
            <p:ph type="ftr" sz="quarter" idx="3"/>
          </p:nvPr>
        </p:nvSpPr>
        <p:spPr>
          <a:xfrm>
            <a:off x="7529913" y="6250890"/>
            <a:ext cx="3842030" cy="365125"/>
          </a:xfrm>
          <a:prstGeom prst="rect">
            <a:avLst/>
          </a:prstGeom>
        </p:spPr>
        <p:txBody>
          <a:bodyPr vert="horz" lIns="91440" tIns="45720" rIns="0" bIns="45720" rtlCol="0" anchor="t" anchorCtr="0"/>
          <a:lstStyle>
            <a:lvl1pPr algn="r">
              <a:defRPr sz="2000" b="1">
                <a:solidFill>
                  <a:schemeClr val="bg1"/>
                </a:solidFill>
              </a:defRPr>
            </a:lvl1pPr>
          </a:lstStyle>
          <a:p>
            <a:endParaRPr lang="en-US"/>
          </a:p>
        </p:txBody>
      </p:sp>
      <p:sp>
        <p:nvSpPr>
          <p:cNvPr id="17" name="Title 1">
            <a:extLst>
              <a:ext uri="{FF2B5EF4-FFF2-40B4-BE49-F238E27FC236}">
                <a16:creationId xmlns:a16="http://schemas.microsoft.com/office/drawing/2014/main" id="{BF8E2729-03F2-4F77-BF33-CCC290F9D763}"/>
              </a:ext>
            </a:extLst>
          </p:cNvPr>
          <p:cNvSpPr>
            <a:spLocks noGrp="1"/>
          </p:cNvSpPr>
          <p:nvPr>
            <p:ph type="title" hasCustomPrompt="1"/>
          </p:nvPr>
        </p:nvSpPr>
        <p:spPr>
          <a:xfrm>
            <a:off x="838200" y="883305"/>
            <a:ext cx="10515600" cy="757130"/>
          </a:xfrm>
          <a:prstGeom prst="rect">
            <a:avLst/>
          </a:prstGeom>
        </p:spPr>
        <p:txBody>
          <a:bodyPr>
            <a:spAutoFit/>
          </a:bodyPr>
          <a:lstStyle>
            <a:lvl1pPr>
              <a:defRPr sz="4800"/>
            </a:lvl1pPr>
          </a:lstStyle>
          <a:p>
            <a:r>
              <a:rPr lang="en-US"/>
              <a:t>Add your heading here</a:t>
            </a:r>
          </a:p>
        </p:txBody>
      </p:sp>
    </p:spTree>
    <p:extLst>
      <p:ext uri="{BB962C8B-B14F-4D97-AF65-F5344CB8AC3E}">
        <p14:creationId xmlns:p14="http://schemas.microsoft.com/office/powerpoint/2010/main" val="409950228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Chart page">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75BE5F0-67EC-0641-9E8B-7BC2DE4910BB}"/>
              </a:ext>
            </a:extLst>
          </p:cNvPr>
          <p:cNvSpPr/>
          <p:nvPr userDrawn="1"/>
        </p:nvSpPr>
        <p:spPr>
          <a:xfrm>
            <a:off x="0" y="6037942"/>
            <a:ext cx="12192000" cy="820058"/>
          </a:xfrm>
          <a:prstGeom prst="rect">
            <a:avLst/>
          </a:prstGeom>
          <a:solidFill>
            <a:srgbClr val="183E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F5632E3-E91E-8442-8ABA-C41030399038}"/>
              </a:ext>
            </a:extLst>
          </p:cNvPr>
          <p:cNvSpPr/>
          <p:nvPr/>
        </p:nvSpPr>
        <p:spPr>
          <a:xfrm>
            <a:off x="0" y="6037942"/>
            <a:ext cx="12192000" cy="820058"/>
          </a:xfrm>
          <a:prstGeom prst="rect">
            <a:avLst/>
          </a:prstGeom>
          <a:solidFill>
            <a:srgbClr val="183E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Office fo National Statistics Logo">
            <a:extLst>
              <a:ext uri="{FF2B5EF4-FFF2-40B4-BE49-F238E27FC236}">
                <a16:creationId xmlns:a16="http://schemas.microsoft.com/office/drawing/2014/main" id="{4269F602-9ED2-AA41-912E-6C0E206DA65B}"/>
              </a:ext>
            </a:extLst>
          </p:cNvPr>
          <p:cNvPicPr>
            <a:picLocks noChangeAspect="1"/>
          </p:cNvPicPr>
          <p:nvPr/>
        </p:nvPicPr>
        <p:blipFill>
          <a:blip r:embed="rId2"/>
          <a:stretch>
            <a:fillRect/>
          </a:stretch>
        </p:blipFill>
        <p:spPr>
          <a:xfrm>
            <a:off x="838200" y="6292113"/>
            <a:ext cx="3325741" cy="282688"/>
          </a:xfrm>
          <a:prstGeom prst="rect">
            <a:avLst/>
          </a:prstGeom>
        </p:spPr>
      </p:pic>
      <p:pic>
        <p:nvPicPr>
          <p:cNvPr id="13" name="Picture 12" descr="Office fo National Statistics Logo">
            <a:extLst>
              <a:ext uri="{FF2B5EF4-FFF2-40B4-BE49-F238E27FC236}">
                <a16:creationId xmlns:a16="http://schemas.microsoft.com/office/drawing/2014/main" id="{F45FD056-94E7-E64A-B074-49E5994B280C}"/>
              </a:ext>
            </a:extLst>
          </p:cNvPr>
          <p:cNvPicPr>
            <a:picLocks noChangeAspect="1"/>
          </p:cNvPicPr>
          <p:nvPr userDrawn="1"/>
        </p:nvPicPr>
        <p:blipFill>
          <a:blip r:embed="rId2"/>
          <a:stretch>
            <a:fillRect/>
          </a:stretch>
        </p:blipFill>
        <p:spPr>
          <a:xfrm>
            <a:off x="838200" y="6292113"/>
            <a:ext cx="3325741" cy="282688"/>
          </a:xfrm>
          <a:prstGeom prst="rect">
            <a:avLst/>
          </a:prstGeom>
        </p:spPr>
      </p:pic>
      <p:sp>
        <p:nvSpPr>
          <p:cNvPr id="14" name="Slide Number Placeholder 5">
            <a:extLst>
              <a:ext uri="{FF2B5EF4-FFF2-40B4-BE49-F238E27FC236}">
                <a16:creationId xmlns:a16="http://schemas.microsoft.com/office/drawing/2014/main" id="{5D913410-9DC7-834A-B330-976E80A5685D}"/>
              </a:ext>
            </a:extLst>
          </p:cNvPr>
          <p:cNvSpPr>
            <a:spLocks noGrp="1"/>
          </p:cNvSpPr>
          <p:nvPr>
            <p:ph type="sldNum" sz="quarter" idx="4"/>
          </p:nvPr>
        </p:nvSpPr>
        <p:spPr>
          <a:xfrm>
            <a:off x="4662087" y="6250891"/>
            <a:ext cx="2867826" cy="365125"/>
          </a:xfrm>
          <a:prstGeom prst="rect">
            <a:avLst/>
          </a:prstGeom>
        </p:spPr>
        <p:txBody>
          <a:bodyPr/>
          <a:lstStyle>
            <a:lvl1pPr>
              <a:defRPr sz="2000">
                <a:solidFill>
                  <a:schemeClr val="bg1"/>
                </a:solidFill>
              </a:defRPr>
            </a:lvl1pPr>
          </a:lstStyle>
          <a:p>
            <a:pPr algn="ctr"/>
            <a:fld id="{232417FB-2EF4-EC49-BC13-97513C37E9E5}" type="slidenum">
              <a:rPr lang="en-US" smtClean="0"/>
              <a:pPr algn="ctr"/>
              <a:t>‹#›</a:t>
            </a:fld>
            <a:endParaRPr lang="en-US"/>
          </a:p>
        </p:txBody>
      </p:sp>
      <p:sp>
        <p:nvSpPr>
          <p:cNvPr id="15" name="Footer Placeholder 13">
            <a:extLst>
              <a:ext uri="{FF2B5EF4-FFF2-40B4-BE49-F238E27FC236}">
                <a16:creationId xmlns:a16="http://schemas.microsoft.com/office/drawing/2014/main" id="{EA701F44-73AD-C64B-8322-8400CB324EFB}"/>
              </a:ext>
            </a:extLst>
          </p:cNvPr>
          <p:cNvSpPr>
            <a:spLocks noGrp="1"/>
          </p:cNvSpPr>
          <p:nvPr>
            <p:ph type="ftr" sz="quarter" idx="3"/>
          </p:nvPr>
        </p:nvSpPr>
        <p:spPr>
          <a:xfrm>
            <a:off x="7529913" y="6250890"/>
            <a:ext cx="3842030" cy="365125"/>
          </a:xfrm>
          <a:prstGeom prst="rect">
            <a:avLst/>
          </a:prstGeom>
        </p:spPr>
        <p:txBody>
          <a:bodyPr vert="horz" lIns="91440" tIns="45720" rIns="0" bIns="45720" rtlCol="0" anchor="t" anchorCtr="0"/>
          <a:lstStyle>
            <a:lvl1pPr algn="r">
              <a:defRPr sz="2000" b="1">
                <a:solidFill>
                  <a:schemeClr val="bg1"/>
                </a:solidFill>
              </a:defRPr>
            </a:lvl1pPr>
          </a:lstStyle>
          <a:p>
            <a:endParaRPr lang="en-US"/>
          </a:p>
        </p:txBody>
      </p:sp>
      <p:sp>
        <p:nvSpPr>
          <p:cNvPr id="16" name="Content Placeholder 2">
            <a:extLst>
              <a:ext uri="{FF2B5EF4-FFF2-40B4-BE49-F238E27FC236}">
                <a16:creationId xmlns:a16="http://schemas.microsoft.com/office/drawing/2014/main" id="{8E4E2FF2-096C-C349-8B44-CFA5388E9515}"/>
              </a:ext>
            </a:extLst>
          </p:cNvPr>
          <p:cNvSpPr>
            <a:spLocks noGrp="1"/>
          </p:cNvSpPr>
          <p:nvPr>
            <p:ph idx="1" hasCustomPrompt="1"/>
          </p:nvPr>
        </p:nvSpPr>
        <p:spPr>
          <a:xfrm>
            <a:off x="838200" y="698955"/>
            <a:ext cx="10515600" cy="4774919"/>
          </a:xfrm>
        </p:spPr>
        <p:txBody>
          <a:bodyPr anchor="t" anchorCtr="0"/>
          <a:lstStyle>
            <a:lvl1pPr>
              <a:defRPr sz="3200">
                <a:solidFill>
                  <a:schemeClr val="tx2"/>
                </a:solidFill>
              </a:defRPr>
            </a:lvl1pPr>
            <a:lvl2pPr>
              <a:defRPr sz="2800"/>
            </a:lvl2pPr>
            <a:lvl3pPr>
              <a:defRPr sz="2400"/>
            </a:lvl3pPr>
            <a:lvl4pPr>
              <a:defRPr sz="2000"/>
            </a:lvl4pPr>
            <a:lvl5pPr>
              <a:defRPr sz="2000"/>
            </a:lvl5pPr>
          </a:lstStyle>
          <a:p>
            <a:pPr lvl="0"/>
            <a:r>
              <a:rPr lang="en-US"/>
              <a:t>Add your chart here</a:t>
            </a:r>
          </a:p>
        </p:txBody>
      </p:sp>
    </p:spTree>
    <p:extLst>
      <p:ext uri="{BB962C8B-B14F-4D97-AF65-F5344CB8AC3E}">
        <p14:creationId xmlns:p14="http://schemas.microsoft.com/office/powerpoint/2010/main" val="163410506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Photo slide">
    <p:bg>
      <p:bgPr>
        <a:blipFill dpi="0" rotWithShape="1">
          <a:blip r:embed="rId2">
            <a:lum/>
          </a:blip>
          <a:srcRect/>
          <a:stretch>
            <a:fillRect t="-14000" b="-14000"/>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014DE38-8C4D-6F43-8595-E82C3F754B7A}"/>
              </a:ext>
            </a:extLst>
          </p:cNvPr>
          <p:cNvSpPr/>
          <p:nvPr userDrawn="1"/>
        </p:nvSpPr>
        <p:spPr>
          <a:xfrm>
            <a:off x="0" y="0"/>
            <a:ext cx="12192000" cy="6858000"/>
          </a:xfrm>
          <a:prstGeom prst="rect">
            <a:avLst/>
          </a:prstGeom>
          <a:solidFill>
            <a:schemeClr val="tx1">
              <a:alpha val="4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descr="Office fo National Statistics Logo">
            <a:extLst>
              <a:ext uri="{FF2B5EF4-FFF2-40B4-BE49-F238E27FC236}">
                <a16:creationId xmlns:a16="http://schemas.microsoft.com/office/drawing/2014/main" id="{897A9EDC-56A8-414B-B882-D53DFB417E8F}"/>
              </a:ext>
            </a:extLst>
          </p:cNvPr>
          <p:cNvPicPr>
            <a:picLocks noChangeAspect="1"/>
          </p:cNvPicPr>
          <p:nvPr/>
        </p:nvPicPr>
        <p:blipFill>
          <a:blip r:embed="rId3"/>
          <a:stretch>
            <a:fillRect/>
          </a:stretch>
        </p:blipFill>
        <p:spPr>
          <a:xfrm>
            <a:off x="838200" y="6292113"/>
            <a:ext cx="3325741" cy="282688"/>
          </a:xfrm>
          <a:prstGeom prst="rect">
            <a:avLst/>
          </a:prstGeom>
        </p:spPr>
      </p:pic>
      <p:pic>
        <p:nvPicPr>
          <p:cNvPr id="7" name="Picture 6" descr="Office fo National Statistics Logo">
            <a:extLst>
              <a:ext uri="{FF2B5EF4-FFF2-40B4-BE49-F238E27FC236}">
                <a16:creationId xmlns:a16="http://schemas.microsoft.com/office/drawing/2014/main" id="{F1E49A7E-84FB-9B4F-8BC0-CC6BDC349FD7}"/>
              </a:ext>
            </a:extLst>
          </p:cNvPr>
          <p:cNvPicPr>
            <a:picLocks noChangeAspect="1"/>
          </p:cNvPicPr>
          <p:nvPr userDrawn="1"/>
        </p:nvPicPr>
        <p:blipFill>
          <a:blip r:embed="rId3"/>
          <a:stretch>
            <a:fillRect/>
          </a:stretch>
        </p:blipFill>
        <p:spPr>
          <a:xfrm>
            <a:off x="838200" y="6292113"/>
            <a:ext cx="3325741" cy="282688"/>
          </a:xfrm>
          <a:prstGeom prst="rect">
            <a:avLst/>
          </a:prstGeom>
        </p:spPr>
      </p:pic>
      <p:sp>
        <p:nvSpPr>
          <p:cNvPr id="8" name="Slide Number Placeholder 5">
            <a:extLst>
              <a:ext uri="{FF2B5EF4-FFF2-40B4-BE49-F238E27FC236}">
                <a16:creationId xmlns:a16="http://schemas.microsoft.com/office/drawing/2014/main" id="{BAA1490B-BB3E-0748-BA6A-B8586696578B}"/>
              </a:ext>
            </a:extLst>
          </p:cNvPr>
          <p:cNvSpPr>
            <a:spLocks noGrp="1"/>
          </p:cNvSpPr>
          <p:nvPr>
            <p:ph type="sldNum" sz="quarter" idx="4"/>
          </p:nvPr>
        </p:nvSpPr>
        <p:spPr>
          <a:xfrm>
            <a:off x="4662087" y="6250891"/>
            <a:ext cx="2867826" cy="365125"/>
          </a:xfrm>
          <a:prstGeom prst="rect">
            <a:avLst/>
          </a:prstGeom>
        </p:spPr>
        <p:txBody>
          <a:bodyPr/>
          <a:lstStyle>
            <a:lvl1pPr>
              <a:defRPr sz="2000">
                <a:solidFill>
                  <a:schemeClr val="bg1"/>
                </a:solidFill>
              </a:defRPr>
            </a:lvl1pPr>
          </a:lstStyle>
          <a:p>
            <a:pPr algn="ctr"/>
            <a:fld id="{232417FB-2EF4-EC49-BC13-97513C37E9E5}" type="slidenum">
              <a:rPr lang="en-US" smtClean="0"/>
              <a:pPr algn="ctr"/>
              <a:t>‹#›</a:t>
            </a:fld>
            <a:endParaRPr lang="en-US"/>
          </a:p>
        </p:txBody>
      </p:sp>
      <p:sp>
        <p:nvSpPr>
          <p:cNvPr id="9" name="Footer Placeholder 13">
            <a:extLst>
              <a:ext uri="{FF2B5EF4-FFF2-40B4-BE49-F238E27FC236}">
                <a16:creationId xmlns:a16="http://schemas.microsoft.com/office/drawing/2014/main" id="{61622BCB-5999-744E-B77D-08F504F71E8B}"/>
              </a:ext>
            </a:extLst>
          </p:cNvPr>
          <p:cNvSpPr>
            <a:spLocks noGrp="1"/>
          </p:cNvSpPr>
          <p:nvPr>
            <p:ph type="ftr" sz="quarter" idx="3"/>
          </p:nvPr>
        </p:nvSpPr>
        <p:spPr>
          <a:xfrm>
            <a:off x="7529913" y="6250890"/>
            <a:ext cx="3842030" cy="365125"/>
          </a:xfrm>
          <a:prstGeom prst="rect">
            <a:avLst/>
          </a:prstGeom>
        </p:spPr>
        <p:txBody>
          <a:bodyPr vert="horz" wrap="square" lIns="91440" tIns="45720" rIns="0" bIns="45720" rtlCol="0" anchor="t" anchorCtr="0"/>
          <a:lstStyle>
            <a:lvl1pPr algn="r">
              <a:defRPr sz="2000" b="1">
                <a:solidFill>
                  <a:schemeClr val="bg1"/>
                </a:solidFill>
              </a:defRPr>
            </a:lvl1pPr>
          </a:lstStyle>
          <a:p>
            <a:endParaRPr lang="en-US"/>
          </a:p>
        </p:txBody>
      </p:sp>
      <p:sp>
        <p:nvSpPr>
          <p:cNvPr id="11" name="Subtitle 2">
            <a:extLst>
              <a:ext uri="{FF2B5EF4-FFF2-40B4-BE49-F238E27FC236}">
                <a16:creationId xmlns:a16="http://schemas.microsoft.com/office/drawing/2014/main" id="{2E0A9FDF-9B76-F147-89B2-16C44BBC7C67}"/>
              </a:ext>
            </a:extLst>
          </p:cNvPr>
          <p:cNvSpPr>
            <a:spLocks noGrp="1"/>
          </p:cNvSpPr>
          <p:nvPr>
            <p:ph type="subTitle" idx="1" hasCustomPrompt="1"/>
          </p:nvPr>
        </p:nvSpPr>
        <p:spPr>
          <a:xfrm>
            <a:off x="838200" y="3916872"/>
            <a:ext cx="10515600" cy="1655762"/>
          </a:xfrm>
        </p:spPr>
        <p:txBody>
          <a:bodyPr anchor="t" anchorCtr="1">
            <a:normAutofit/>
          </a:bodyPr>
          <a:lstStyle>
            <a:lvl1pPr marL="0" indent="0" algn="ctr">
              <a:buNone/>
              <a:defRPr sz="2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a:t>
            </a:r>
          </a:p>
        </p:txBody>
      </p:sp>
      <p:sp>
        <p:nvSpPr>
          <p:cNvPr id="14" name="Title 1">
            <a:extLst>
              <a:ext uri="{FF2B5EF4-FFF2-40B4-BE49-F238E27FC236}">
                <a16:creationId xmlns:a16="http://schemas.microsoft.com/office/drawing/2014/main" id="{EC756F59-E195-5649-BC25-22C062D42E35}"/>
              </a:ext>
            </a:extLst>
          </p:cNvPr>
          <p:cNvSpPr>
            <a:spLocks noGrp="1"/>
          </p:cNvSpPr>
          <p:nvPr>
            <p:ph type="title" hasCustomPrompt="1"/>
          </p:nvPr>
        </p:nvSpPr>
        <p:spPr>
          <a:xfrm>
            <a:off x="838200" y="1077238"/>
            <a:ext cx="10515600" cy="2744886"/>
          </a:xfrm>
          <a:prstGeom prst="rect">
            <a:avLst/>
          </a:prstGeom>
        </p:spPr>
        <p:txBody>
          <a:bodyPr anchor="b" anchorCtr="1">
            <a:noAutofit/>
          </a:bodyPr>
          <a:lstStyle>
            <a:lvl1pPr algn="ctr">
              <a:defRPr sz="7200">
                <a:ln>
                  <a:noFill/>
                </a:ln>
                <a:solidFill>
                  <a:schemeClr val="bg1"/>
                </a:solidFill>
                <a:effectLst/>
              </a:defRPr>
            </a:lvl1pPr>
          </a:lstStyle>
          <a:p>
            <a:r>
              <a:rPr lang="en-US"/>
              <a:t>Image slide</a:t>
            </a:r>
          </a:p>
        </p:txBody>
      </p:sp>
      <p:cxnSp>
        <p:nvCxnSpPr>
          <p:cNvPr id="17" name="Straight Connector 16">
            <a:extLst>
              <a:ext uri="{FF2B5EF4-FFF2-40B4-BE49-F238E27FC236}">
                <a16:creationId xmlns:a16="http://schemas.microsoft.com/office/drawing/2014/main" id="{E7A17917-5AA2-9546-83BC-34444E3C1470}"/>
              </a:ext>
            </a:extLst>
          </p:cNvPr>
          <p:cNvCxnSpPr>
            <a:cxnSpLocks/>
          </p:cNvCxnSpPr>
          <p:nvPr userDrawn="1"/>
        </p:nvCxnSpPr>
        <p:spPr>
          <a:xfrm>
            <a:off x="823943" y="6055339"/>
            <a:ext cx="10548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8439214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Section slide ONS blue">
    <p:bg>
      <p:bgPr>
        <a:solidFill>
          <a:srgbClr val="003C57"/>
        </a:solidFill>
        <a:effectLst/>
      </p:bgPr>
    </p:bg>
    <p:spTree>
      <p:nvGrpSpPr>
        <p:cNvPr id="1" name=""/>
        <p:cNvGrpSpPr/>
        <p:nvPr/>
      </p:nvGrpSpPr>
      <p:grpSpPr>
        <a:xfrm>
          <a:off x="0" y="0"/>
          <a:ext cx="0" cy="0"/>
          <a:chOff x="0" y="0"/>
          <a:chExt cx="0" cy="0"/>
        </a:xfrm>
      </p:grpSpPr>
      <p:pic>
        <p:nvPicPr>
          <p:cNvPr id="15" name="Picture 14" descr="Office fo National Statistics Logo">
            <a:extLst>
              <a:ext uri="{FF2B5EF4-FFF2-40B4-BE49-F238E27FC236}">
                <a16:creationId xmlns:a16="http://schemas.microsoft.com/office/drawing/2014/main" id="{897A9EDC-56A8-414B-B882-D53DFB417E8F}"/>
              </a:ext>
            </a:extLst>
          </p:cNvPr>
          <p:cNvPicPr>
            <a:picLocks noChangeAspect="1"/>
          </p:cNvPicPr>
          <p:nvPr/>
        </p:nvPicPr>
        <p:blipFill>
          <a:blip r:embed="rId2"/>
          <a:stretch>
            <a:fillRect/>
          </a:stretch>
        </p:blipFill>
        <p:spPr>
          <a:xfrm>
            <a:off x="838200" y="6292113"/>
            <a:ext cx="3325741" cy="282688"/>
          </a:xfrm>
          <a:prstGeom prst="rect">
            <a:avLst/>
          </a:prstGeom>
        </p:spPr>
      </p:pic>
      <p:pic>
        <p:nvPicPr>
          <p:cNvPr id="7" name="Picture 6" descr="Office fo National Statistics Logo">
            <a:extLst>
              <a:ext uri="{FF2B5EF4-FFF2-40B4-BE49-F238E27FC236}">
                <a16:creationId xmlns:a16="http://schemas.microsoft.com/office/drawing/2014/main" id="{F1E49A7E-84FB-9B4F-8BC0-CC6BDC349FD7}"/>
              </a:ext>
            </a:extLst>
          </p:cNvPr>
          <p:cNvPicPr>
            <a:picLocks noChangeAspect="1"/>
          </p:cNvPicPr>
          <p:nvPr userDrawn="1"/>
        </p:nvPicPr>
        <p:blipFill>
          <a:blip r:embed="rId2"/>
          <a:stretch>
            <a:fillRect/>
          </a:stretch>
        </p:blipFill>
        <p:spPr>
          <a:xfrm>
            <a:off x="838200" y="6292113"/>
            <a:ext cx="3325741" cy="282688"/>
          </a:xfrm>
          <a:prstGeom prst="rect">
            <a:avLst/>
          </a:prstGeom>
        </p:spPr>
      </p:pic>
      <p:sp>
        <p:nvSpPr>
          <p:cNvPr id="8" name="Slide Number Placeholder 5">
            <a:extLst>
              <a:ext uri="{FF2B5EF4-FFF2-40B4-BE49-F238E27FC236}">
                <a16:creationId xmlns:a16="http://schemas.microsoft.com/office/drawing/2014/main" id="{BAA1490B-BB3E-0748-BA6A-B8586696578B}"/>
              </a:ext>
            </a:extLst>
          </p:cNvPr>
          <p:cNvSpPr>
            <a:spLocks noGrp="1"/>
          </p:cNvSpPr>
          <p:nvPr>
            <p:ph type="sldNum" sz="quarter" idx="4"/>
          </p:nvPr>
        </p:nvSpPr>
        <p:spPr>
          <a:xfrm>
            <a:off x="4662087" y="6250891"/>
            <a:ext cx="2867826" cy="365125"/>
          </a:xfrm>
          <a:prstGeom prst="rect">
            <a:avLst/>
          </a:prstGeom>
        </p:spPr>
        <p:txBody>
          <a:bodyPr/>
          <a:lstStyle>
            <a:lvl1pPr>
              <a:defRPr sz="2000">
                <a:solidFill>
                  <a:schemeClr val="bg1"/>
                </a:solidFill>
              </a:defRPr>
            </a:lvl1pPr>
          </a:lstStyle>
          <a:p>
            <a:pPr algn="ctr"/>
            <a:fld id="{232417FB-2EF4-EC49-BC13-97513C37E9E5}" type="slidenum">
              <a:rPr lang="en-US" smtClean="0"/>
              <a:pPr algn="ctr"/>
              <a:t>‹#›</a:t>
            </a:fld>
            <a:endParaRPr lang="en-US"/>
          </a:p>
        </p:txBody>
      </p:sp>
      <p:sp>
        <p:nvSpPr>
          <p:cNvPr id="9" name="Footer Placeholder 13">
            <a:extLst>
              <a:ext uri="{FF2B5EF4-FFF2-40B4-BE49-F238E27FC236}">
                <a16:creationId xmlns:a16="http://schemas.microsoft.com/office/drawing/2014/main" id="{61622BCB-5999-744E-B77D-08F504F71E8B}"/>
              </a:ext>
            </a:extLst>
          </p:cNvPr>
          <p:cNvSpPr>
            <a:spLocks noGrp="1"/>
          </p:cNvSpPr>
          <p:nvPr>
            <p:ph type="ftr" sz="quarter" idx="3"/>
          </p:nvPr>
        </p:nvSpPr>
        <p:spPr>
          <a:xfrm>
            <a:off x="7529913" y="6250890"/>
            <a:ext cx="3842030" cy="365125"/>
          </a:xfrm>
          <a:prstGeom prst="rect">
            <a:avLst/>
          </a:prstGeom>
        </p:spPr>
        <p:txBody>
          <a:bodyPr vert="horz" lIns="91440" tIns="45720" rIns="0" bIns="45720" rtlCol="0" anchor="t" anchorCtr="0"/>
          <a:lstStyle>
            <a:lvl1pPr algn="r">
              <a:defRPr sz="2000" b="1">
                <a:solidFill>
                  <a:schemeClr val="bg1"/>
                </a:solidFill>
              </a:defRPr>
            </a:lvl1pPr>
          </a:lstStyle>
          <a:p>
            <a:endParaRPr lang="en-US"/>
          </a:p>
        </p:txBody>
      </p:sp>
      <p:sp>
        <p:nvSpPr>
          <p:cNvPr id="11" name="Subtitle 2">
            <a:extLst>
              <a:ext uri="{FF2B5EF4-FFF2-40B4-BE49-F238E27FC236}">
                <a16:creationId xmlns:a16="http://schemas.microsoft.com/office/drawing/2014/main" id="{2E0A9FDF-9B76-F147-89B2-16C44BBC7C67}"/>
              </a:ext>
            </a:extLst>
          </p:cNvPr>
          <p:cNvSpPr>
            <a:spLocks noGrp="1"/>
          </p:cNvSpPr>
          <p:nvPr>
            <p:ph type="subTitle" idx="1" hasCustomPrompt="1"/>
          </p:nvPr>
        </p:nvSpPr>
        <p:spPr>
          <a:xfrm>
            <a:off x="838200" y="3916872"/>
            <a:ext cx="10515600" cy="1655762"/>
          </a:xfrm>
        </p:spPr>
        <p:txBody>
          <a:bodyPr anchor="t" anchorCtr="1">
            <a:normAutofit/>
          </a:bodyPr>
          <a:lstStyle>
            <a:lvl1pPr marL="0" indent="0" algn="ctr">
              <a:buNone/>
              <a:defRPr sz="2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a:t>
            </a:r>
          </a:p>
        </p:txBody>
      </p:sp>
      <p:sp>
        <p:nvSpPr>
          <p:cNvPr id="14" name="Title 1">
            <a:extLst>
              <a:ext uri="{FF2B5EF4-FFF2-40B4-BE49-F238E27FC236}">
                <a16:creationId xmlns:a16="http://schemas.microsoft.com/office/drawing/2014/main" id="{EC756F59-E195-5649-BC25-22C062D42E35}"/>
              </a:ext>
            </a:extLst>
          </p:cNvPr>
          <p:cNvSpPr>
            <a:spLocks noGrp="1"/>
          </p:cNvSpPr>
          <p:nvPr>
            <p:ph type="title" hasCustomPrompt="1"/>
          </p:nvPr>
        </p:nvSpPr>
        <p:spPr>
          <a:xfrm>
            <a:off x="838200" y="1858814"/>
            <a:ext cx="10515600" cy="1963310"/>
          </a:xfrm>
          <a:prstGeom prst="rect">
            <a:avLst/>
          </a:prstGeom>
        </p:spPr>
        <p:txBody>
          <a:bodyPr anchor="b" anchorCtr="1">
            <a:noAutofit/>
          </a:bodyPr>
          <a:lstStyle>
            <a:lvl1pPr algn="ctr">
              <a:defRPr sz="7200">
                <a:solidFill>
                  <a:schemeClr val="bg1"/>
                </a:solidFill>
              </a:defRPr>
            </a:lvl1pPr>
          </a:lstStyle>
          <a:p>
            <a:r>
              <a:rPr lang="en-US"/>
              <a:t>Section slide</a:t>
            </a:r>
          </a:p>
        </p:txBody>
      </p:sp>
      <p:cxnSp>
        <p:nvCxnSpPr>
          <p:cNvPr id="17" name="Straight Connector 16">
            <a:extLst>
              <a:ext uri="{FF2B5EF4-FFF2-40B4-BE49-F238E27FC236}">
                <a16:creationId xmlns:a16="http://schemas.microsoft.com/office/drawing/2014/main" id="{E7A17917-5AA2-9546-83BC-34444E3C1470}"/>
              </a:ext>
            </a:extLst>
          </p:cNvPr>
          <p:cNvCxnSpPr>
            <a:cxnSpLocks/>
          </p:cNvCxnSpPr>
          <p:nvPr userDrawn="1"/>
        </p:nvCxnSpPr>
        <p:spPr>
          <a:xfrm>
            <a:off x="823943" y="6055339"/>
            <a:ext cx="10548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523750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Simple two column text and content">
    <p:bg>
      <p:bgPr>
        <a:solidFill>
          <a:srgbClr val="F5F5F6"/>
        </a:solidFill>
        <a:effectLst/>
      </p:bgPr>
    </p:bg>
    <p:spTree>
      <p:nvGrpSpPr>
        <p:cNvPr id="1" name=""/>
        <p:cNvGrpSpPr/>
        <p:nvPr/>
      </p:nvGrpSpPr>
      <p:grpSpPr>
        <a:xfrm>
          <a:off x="0" y="0"/>
          <a:ext cx="0" cy="0"/>
          <a:chOff x="0" y="0"/>
          <a:chExt cx="0" cy="0"/>
        </a:xfrm>
      </p:grpSpPr>
      <p:sp>
        <p:nvSpPr>
          <p:cNvPr id="14" name="Slide Number Placeholder">
            <a:extLst>
              <a:ext uri="{FF2B5EF4-FFF2-40B4-BE49-F238E27FC236}">
                <a16:creationId xmlns:a16="http://schemas.microsoft.com/office/drawing/2014/main" id="{5D913410-9DC7-834A-B330-976E80A5685D}"/>
              </a:ext>
            </a:extLst>
          </p:cNvPr>
          <p:cNvSpPr>
            <a:spLocks noGrp="1"/>
          </p:cNvSpPr>
          <p:nvPr>
            <p:ph type="sldNum" sz="quarter" idx="4"/>
          </p:nvPr>
        </p:nvSpPr>
        <p:spPr>
          <a:xfrm>
            <a:off x="4662087" y="6250891"/>
            <a:ext cx="2867826" cy="365125"/>
          </a:xfrm>
          <a:prstGeom prst="rect">
            <a:avLst/>
          </a:prstGeom>
        </p:spPr>
        <p:txBody>
          <a:bodyPr/>
          <a:lstStyle>
            <a:lvl1pPr>
              <a:defRPr sz="2000">
                <a:solidFill>
                  <a:schemeClr val="tx1"/>
                </a:solidFill>
              </a:defRPr>
            </a:lvl1pPr>
          </a:lstStyle>
          <a:p>
            <a:pPr algn="ctr"/>
            <a:fld id="{232417FB-2EF4-EC49-BC13-97513C37E9E5}" type="slidenum">
              <a:rPr lang="en-US" smtClean="0"/>
              <a:pPr algn="ctr"/>
              <a:t>‹#›</a:t>
            </a:fld>
            <a:endParaRPr lang="en-US"/>
          </a:p>
        </p:txBody>
      </p:sp>
      <p:sp>
        <p:nvSpPr>
          <p:cNvPr id="15" name="Footer Placeholder">
            <a:extLst>
              <a:ext uri="{FF2B5EF4-FFF2-40B4-BE49-F238E27FC236}">
                <a16:creationId xmlns:a16="http://schemas.microsoft.com/office/drawing/2014/main" id="{EA701F44-73AD-C64B-8322-8400CB324EFB}"/>
              </a:ext>
            </a:extLst>
          </p:cNvPr>
          <p:cNvSpPr>
            <a:spLocks noGrp="1"/>
          </p:cNvSpPr>
          <p:nvPr>
            <p:ph type="ftr" sz="quarter" idx="3"/>
          </p:nvPr>
        </p:nvSpPr>
        <p:spPr>
          <a:xfrm>
            <a:off x="7529913" y="6250890"/>
            <a:ext cx="3842030" cy="365125"/>
          </a:xfrm>
          <a:prstGeom prst="rect">
            <a:avLst/>
          </a:prstGeom>
        </p:spPr>
        <p:txBody>
          <a:bodyPr vert="horz" lIns="91440" tIns="45720" rIns="0" bIns="45720" rtlCol="0" anchor="t" anchorCtr="0"/>
          <a:lstStyle>
            <a:lvl1pPr algn="r">
              <a:defRPr sz="2000" b="1">
                <a:solidFill>
                  <a:schemeClr val="tx1"/>
                </a:solidFill>
              </a:defRPr>
            </a:lvl1pPr>
          </a:lstStyle>
          <a:p>
            <a:endParaRPr lang="en-US"/>
          </a:p>
        </p:txBody>
      </p:sp>
      <p:cxnSp>
        <p:nvCxnSpPr>
          <p:cNvPr id="8" name="Line">
            <a:extLst>
              <a:ext uri="{FF2B5EF4-FFF2-40B4-BE49-F238E27FC236}">
                <a16:creationId xmlns:a16="http://schemas.microsoft.com/office/drawing/2014/main" id="{7A09A1D8-0AE4-B646-8D6E-9B761AD35D7E}"/>
              </a:ext>
            </a:extLst>
          </p:cNvPr>
          <p:cNvCxnSpPr>
            <a:cxnSpLocks/>
          </p:cNvCxnSpPr>
          <p:nvPr userDrawn="1"/>
        </p:nvCxnSpPr>
        <p:spPr>
          <a:xfrm>
            <a:off x="822000" y="6055339"/>
            <a:ext cx="10548000" cy="0"/>
          </a:xfrm>
          <a:prstGeom prst="line">
            <a:avLst/>
          </a:prstGeom>
          <a:ln w="12700">
            <a:solidFill>
              <a:srgbClr val="003C57"/>
            </a:solidFill>
          </a:ln>
        </p:spPr>
        <p:style>
          <a:lnRef idx="1">
            <a:schemeClr val="accent1"/>
          </a:lnRef>
          <a:fillRef idx="0">
            <a:schemeClr val="accent1"/>
          </a:fillRef>
          <a:effectRef idx="0">
            <a:schemeClr val="accent1"/>
          </a:effectRef>
          <a:fontRef idx="minor">
            <a:schemeClr val="tx1"/>
          </a:fontRef>
        </p:style>
      </p:cxnSp>
      <p:pic>
        <p:nvPicPr>
          <p:cNvPr id="9" name="Logo">
            <a:extLst>
              <a:ext uri="{FF2B5EF4-FFF2-40B4-BE49-F238E27FC236}">
                <a16:creationId xmlns:a16="http://schemas.microsoft.com/office/drawing/2014/main" id="{66B13EBF-9BF3-407E-95DF-1E1504083872}"/>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847853" y="6281865"/>
            <a:ext cx="3489861" cy="306034"/>
          </a:xfrm>
          <a:prstGeom prst="rect">
            <a:avLst/>
          </a:prstGeom>
        </p:spPr>
      </p:pic>
      <p:sp>
        <p:nvSpPr>
          <p:cNvPr id="40" name="Title">
            <a:extLst>
              <a:ext uri="{FF2B5EF4-FFF2-40B4-BE49-F238E27FC236}">
                <a16:creationId xmlns:a16="http://schemas.microsoft.com/office/drawing/2014/main" id="{828BD64B-77BE-4FF5-BBDC-EF7EC865CCDB}"/>
              </a:ext>
            </a:extLst>
          </p:cNvPr>
          <p:cNvSpPr>
            <a:spLocks noGrp="1"/>
          </p:cNvSpPr>
          <p:nvPr>
            <p:ph type="title" hasCustomPrompt="1"/>
          </p:nvPr>
        </p:nvSpPr>
        <p:spPr>
          <a:xfrm>
            <a:off x="838200" y="642126"/>
            <a:ext cx="10515600" cy="526298"/>
          </a:xfrm>
          <a:prstGeom prst="rect">
            <a:avLst/>
          </a:prstGeom>
        </p:spPr>
        <p:txBody>
          <a:bodyPr>
            <a:spAutoFit/>
          </a:bodyPr>
          <a:lstStyle>
            <a:lvl1pPr>
              <a:defRPr sz="3600"/>
            </a:lvl1pPr>
          </a:lstStyle>
          <a:p>
            <a:r>
              <a:rPr lang="en-US"/>
              <a:t>Add your heading here</a:t>
            </a:r>
          </a:p>
        </p:txBody>
      </p:sp>
      <p:sp>
        <p:nvSpPr>
          <p:cNvPr id="41" name="Content Placeholder 1">
            <a:extLst>
              <a:ext uri="{FF2B5EF4-FFF2-40B4-BE49-F238E27FC236}">
                <a16:creationId xmlns:a16="http://schemas.microsoft.com/office/drawing/2014/main" id="{87ADB154-14C7-45F6-86A7-1568603A2E87}"/>
              </a:ext>
            </a:extLst>
          </p:cNvPr>
          <p:cNvSpPr>
            <a:spLocks noGrp="1"/>
          </p:cNvSpPr>
          <p:nvPr>
            <p:ph sz="half" idx="1" hasCustomPrompt="1"/>
          </p:nvPr>
        </p:nvSpPr>
        <p:spPr>
          <a:xfrm>
            <a:off x="838200" y="1422595"/>
            <a:ext cx="4961351" cy="2375394"/>
          </a:xfrm>
          <a:prstGeom prst="rect">
            <a:avLst/>
          </a:prstGeom>
        </p:spPr>
        <p:txBody>
          <a:bodyPr wrap="square" tIns="0" bIns="0" anchor="t" anchorCtr="0"/>
          <a:lstStyle>
            <a:lvl1pPr>
              <a:spcAft>
                <a:spcPts val="500"/>
              </a:spcAft>
              <a:defRPr sz="3200">
                <a:solidFill>
                  <a:schemeClr val="tx1"/>
                </a:solidFill>
              </a:defRPr>
            </a:lvl1pPr>
            <a:lvl2pPr>
              <a:spcAft>
                <a:spcPts val="500"/>
              </a:spcAft>
              <a:defRPr sz="2800">
                <a:solidFill>
                  <a:schemeClr val="tx1"/>
                </a:solidFill>
              </a:defRPr>
            </a:lvl2pPr>
            <a:lvl3pPr>
              <a:spcAft>
                <a:spcPts val="500"/>
              </a:spcAft>
              <a:defRPr sz="2400">
                <a:solidFill>
                  <a:schemeClr val="tx1"/>
                </a:solidFill>
              </a:defRPr>
            </a:lvl3pPr>
            <a:lvl4pPr>
              <a:spcAft>
                <a:spcPts val="500"/>
              </a:spcAft>
              <a:defRPr sz="2000">
                <a:solidFill>
                  <a:schemeClr val="tx1"/>
                </a:solidFill>
              </a:defRPr>
            </a:lvl4pPr>
            <a:lvl5pPr>
              <a:spcAft>
                <a:spcPts val="500"/>
              </a:spcAft>
              <a:defRPr sz="2000">
                <a:solidFill>
                  <a:schemeClr val="tx1"/>
                </a:solidFill>
              </a:defRPr>
            </a:lvl5pPr>
          </a:lstStyle>
          <a:p>
            <a:pPr lvl="0"/>
            <a:r>
              <a:rPr lang="en-US"/>
              <a:t>Column one</a:t>
            </a:r>
          </a:p>
          <a:p>
            <a:pPr lvl="1"/>
            <a:r>
              <a:rPr lang="en-US"/>
              <a:t>Second level</a:t>
            </a:r>
          </a:p>
          <a:p>
            <a:pPr lvl="2"/>
            <a:r>
              <a:rPr lang="en-US"/>
              <a:t>Third level</a:t>
            </a:r>
          </a:p>
          <a:p>
            <a:pPr lvl="3"/>
            <a:r>
              <a:rPr lang="en-US"/>
              <a:t>Fourth level</a:t>
            </a:r>
          </a:p>
          <a:p>
            <a:pPr lvl="4"/>
            <a:r>
              <a:rPr lang="en-US"/>
              <a:t>Fifth level</a:t>
            </a:r>
          </a:p>
        </p:txBody>
      </p:sp>
      <p:sp>
        <p:nvSpPr>
          <p:cNvPr id="42" name="Content Placeholder 2">
            <a:extLst>
              <a:ext uri="{FF2B5EF4-FFF2-40B4-BE49-F238E27FC236}">
                <a16:creationId xmlns:a16="http://schemas.microsoft.com/office/drawing/2014/main" id="{6F27E631-7041-4832-8BDE-85CAE2816EDC}"/>
              </a:ext>
            </a:extLst>
          </p:cNvPr>
          <p:cNvSpPr>
            <a:spLocks noGrp="1"/>
          </p:cNvSpPr>
          <p:nvPr>
            <p:ph sz="half" idx="2" hasCustomPrompt="1"/>
          </p:nvPr>
        </p:nvSpPr>
        <p:spPr>
          <a:xfrm>
            <a:off x="6172200" y="1422595"/>
            <a:ext cx="5199743" cy="2375394"/>
          </a:xfrm>
          <a:prstGeom prst="rect">
            <a:avLst/>
          </a:prstGeom>
        </p:spPr>
        <p:txBody>
          <a:bodyPr wrap="square" tIns="0" bIns="0" anchor="t" anchorCtr="0"/>
          <a:lstStyle>
            <a:lvl1pPr>
              <a:spcAft>
                <a:spcPts val="500"/>
              </a:spcAft>
              <a:defRPr sz="3200">
                <a:solidFill>
                  <a:schemeClr val="tx1"/>
                </a:solidFill>
              </a:defRPr>
            </a:lvl1pPr>
            <a:lvl2pPr>
              <a:spcAft>
                <a:spcPts val="500"/>
              </a:spcAft>
              <a:defRPr sz="2800">
                <a:solidFill>
                  <a:schemeClr val="tx1"/>
                </a:solidFill>
              </a:defRPr>
            </a:lvl2pPr>
            <a:lvl3pPr>
              <a:spcAft>
                <a:spcPts val="500"/>
              </a:spcAft>
              <a:defRPr sz="2400">
                <a:solidFill>
                  <a:schemeClr val="tx1"/>
                </a:solidFill>
              </a:defRPr>
            </a:lvl3pPr>
            <a:lvl4pPr>
              <a:spcAft>
                <a:spcPts val="500"/>
              </a:spcAft>
              <a:defRPr sz="2000">
                <a:solidFill>
                  <a:schemeClr val="tx1"/>
                </a:solidFill>
              </a:defRPr>
            </a:lvl4pPr>
            <a:lvl5pPr>
              <a:spcAft>
                <a:spcPts val="500"/>
              </a:spcAft>
              <a:defRPr sz="2000">
                <a:solidFill>
                  <a:schemeClr val="tx1"/>
                </a:solidFill>
              </a:defRPr>
            </a:lvl5pPr>
          </a:lstStyle>
          <a:p>
            <a:pPr lvl="0"/>
            <a:r>
              <a:rPr lang="en-US"/>
              <a:t>Column two</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77943025"/>
      </p:ext>
    </p:extLst>
  </p:cSld>
  <p:clrMapOvr>
    <a:masterClrMapping/>
  </p:clrMapOvr>
  <p:extLst>
    <p:ext uri="{DCECCB84-F9BA-43D5-87BE-67443E8EF086}">
      <p15:sldGuideLst xmlns:p15="http://schemas.microsoft.com/office/powerpoint/2012/main">
        <p15:guide id="1" orient="horz" pos="391">
          <p15:clr>
            <a:srgbClr val="FBAE40"/>
          </p15:clr>
        </p15:guide>
        <p15:guide id="2" orient="horz" pos="3634">
          <p15:clr>
            <a:srgbClr val="FBAE40"/>
          </p15:clr>
        </p15:guide>
        <p15:guide id="3" pos="529">
          <p15:clr>
            <a:srgbClr val="FBAE40"/>
          </p15:clr>
        </p15:guide>
        <p15:guide id="4" pos="7174">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p:cSld name="Section slide matisse">
    <p:bg>
      <p:bgPr>
        <a:solidFill>
          <a:srgbClr val="206095"/>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838200" y="3916872"/>
            <a:ext cx="10515600" cy="1655762"/>
          </a:xfrm>
        </p:spPr>
        <p:txBody>
          <a:bodyPr anchor="t" anchorCtr="1">
            <a:normAutofit/>
          </a:bodyPr>
          <a:lstStyle>
            <a:lvl1pPr marL="0" indent="0" algn="ctr">
              <a:buNone/>
              <a:defRPr sz="2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a:t>
            </a:r>
          </a:p>
        </p:txBody>
      </p:sp>
      <p:sp>
        <p:nvSpPr>
          <p:cNvPr id="13" name="Title 1">
            <a:extLst>
              <a:ext uri="{FF2B5EF4-FFF2-40B4-BE49-F238E27FC236}">
                <a16:creationId xmlns:a16="http://schemas.microsoft.com/office/drawing/2014/main" id="{7765AB46-E9CE-BE4D-8338-E38ACF018517}"/>
              </a:ext>
            </a:extLst>
          </p:cNvPr>
          <p:cNvSpPr>
            <a:spLocks noGrp="1"/>
          </p:cNvSpPr>
          <p:nvPr>
            <p:ph type="title" hasCustomPrompt="1"/>
          </p:nvPr>
        </p:nvSpPr>
        <p:spPr>
          <a:xfrm>
            <a:off x="838200" y="1858814"/>
            <a:ext cx="10515600" cy="1963310"/>
          </a:xfrm>
          <a:prstGeom prst="rect">
            <a:avLst/>
          </a:prstGeom>
        </p:spPr>
        <p:txBody>
          <a:bodyPr anchor="b" anchorCtr="1">
            <a:noAutofit/>
          </a:bodyPr>
          <a:lstStyle>
            <a:lvl1pPr algn="ctr">
              <a:defRPr sz="7200">
                <a:solidFill>
                  <a:schemeClr val="bg1"/>
                </a:solidFill>
              </a:defRPr>
            </a:lvl1pPr>
          </a:lstStyle>
          <a:p>
            <a:r>
              <a:rPr lang="en-US"/>
              <a:t>Section slide</a:t>
            </a:r>
          </a:p>
        </p:txBody>
      </p:sp>
      <p:pic>
        <p:nvPicPr>
          <p:cNvPr id="15" name="Picture 14" descr="Office fo National Statistics Logo">
            <a:extLst>
              <a:ext uri="{FF2B5EF4-FFF2-40B4-BE49-F238E27FC236}">
                <a16:creationId xmlns:a16="http://schemas.microsoft.com/office/drawing/2014/main" id="{897A9EDC-56A8-414B-B882-D53DFB417E8F}"/>
              </a:ext>
            </a:extLst>
          </p:cNvPr>
          <p:cNvPicPr>
            <a:picLocks noChangeAspect="1"/>
          </p:cNvPicPr>
          <p:nvPr/>
        </p:nvPicPr>
        <p:blipFill>
          <a:blip r:embed="rId2"/>
          <a:stretch>
            <a:fillRect/>
          </a:stretch>
        </p:blipFill>
        <p:spPr>
          <a:xfrm>
            <a:off x="838200" y="6292113"/>
            <a:ext cx="3325741" cy="282688"/>
          </a:xfrm>
          <a:prstGeom prst="rect">
            <a:avLst/>
          </a:prstGeom>
        </p:spPr>
      </p:pic>
      <p:pic>
        <p:nvPicPr>
          <p:cNvPr id="7" name="Picture 6" descr="Office fo National Statistics Logo">
            <a:extLst>
              <a:ext uri="{FF2B5EF4-FFF2-40B4-BE49-F238E27FC236}">
                <a16:creationId xmlns:a16="http://schemas.microsoft.com/office/drawing/2014/main" id="{F1E49A7E-84FB-9B4F-8BC0-CC6BDC349FD7}"/>
              </a:ext>
            </a:extLst>
          </p:cNvPr>
          <p:cNvPicPr>
            <a:picLocks noChangeAspect="1"/>
          </p:cNvPicPr>
          <p:nvPr userDrawn="1"/>
        </p:nvPicPr>
        <p:blipFill>
          <a:blip r:embed="rId2"/>
          <a:stretch>
            <a:fillRect/>
          </a:stretch>
        </p:blipFill>
        <p:spPr>
          <a:xfrm>
            <a:off x="838200" y="6292113"/>
            <a:ext cx="3325741" cy="282688"/>
          </a:xfrm>
          <a:prstGeom prst="rect">
            <a:avLst/>
          </a:prstGeom>
        </p:spPr>
      </p:pic>
      <p:sp>
        <p:nvSpPr>
          <p:cNvPr id="8" name="Slide Number Placeholder 5">
            <a:extLst>
              <a:ext uri="{FF2B5EF4-FFF2-40B4-BE49-F238E27FC236}">
                <a16:creationId xmlns:a16="http://schemas.microsoft.com/office/drawing/2014/main" id="{BAA1490B-BB3E-0748-BA6A-B8586696578B}"/>
              </a:ext>
            </a:extLst>
          </p:cNvPr>
          <p:cNvSpPr>
            <a:spLocks noGrp="1"/>
          </p:cNvSpPr>
          <p:nvPr>
            <p:ph type="sldNum" sz="quarter" idx="4"/>
          </p:nvPr>
        </p:nvSpPr>
        <p:spPr>
          <a:xfrm>
            <a:off x="4662087" y="6250891"/>
            <a:ext cx="2867826" cy="365125"/>
          </a:xfrm>
          <a:prstGeom prst="rect">
            <a:avLst/>
          </a:prstGeom>
        </p:spPr>
        <p:txBody>
          <a:bodyPr/>
          <a:lstStyle>
            <a:lvl1pPr>
              <a:defRPr sz="2000">
                <a:solidFill>
                  <a:schemeClr val="bg1"/>
                </a:solidFill>
              </a:defRPr>
            </a:lvl1pPr>
          </a:lstStyle>
          <a:p>
            <a:pPr algn="ctr"/>
            <a:fld id="{232417FB-2EF4-EC49-BC13-97513C37E9E5}" type="slidenum">
              <a:rPr lang="en-US" smtClean="0"/>
              <a:pPr algn="ctr"/>
              <a:t>‹#›</a:t>
            </a:fld>
            <a:endParaRPr lang="en-US"/>
          </a:p>
        </p:txBody>
      </p:sp>
      <p:sp>
        <p:nvSpPr>
          <p:cNvPr id="9" name="Footer Placeholder 13">
            <a:extLst>
              <a:ext uri="{FF2B5EF4-FFF2-40B4-BE49-F238E27FC236}">
                <a16:creationId xmlns:a16="http://schemas.microsoft.com/office/drawing/2014/main" id="{61622BCB-5999-744E-B77D-08F504F71E8B}"/>
              </a:ext>
            </a:extLst>
          </p:cNvPr>
          <p:cNvSpPr>
            <a:spLocks noGrp="1"/>
          </p:cNvSpPr>
          <p:nvPr>
            <p:ph type="ftr" sz="quarter" idx="3"/>
          </p:nvPr>
        </p:nvSpPr>
        <p:spPr>
          <a:xfrm>
            <a:off x="7529913" y="6250890"/>
            <a:ext cx="3842030" cy="365125"/>
          </a:xfrm>
          <a:prstGeom prst="rect">
            <a:avLst/>
          </a:prstGeom>
        </p:spPr>
        <p:txBody>
          <a:bodyPr vert="horz" lIns="91440" tIns="45720" rIns="0" bIns="45720" rtlCol="0" anchor="t" anchorCtr="0"/>
          <a:lstStyle>
            <a:lvl1pPr algn="r">
              <a:defRPr sz="2000" b="1">
                <a:solidFill>
                  <a:schemeClr val="bg1"/>
                </a:solidFill>
              </a:defRPr>
            </a:lvl1pPr>
          </a:lstStyle>
          <a:p>
            <a:endParaRPr lang="en-US"/>
          </a:p>
        </p:txBody>
      </p:sp>
      <p:cxnSp>
        <p:nvCxnSpPr>
          <p:cNvPr id="10" name="Straight Connector 9">
            <a:extLst>
              <a:ext uri="{FF2B5EF4-FFF2-40B4-BE49-F238E27FC236}">
                <a16:creationId xmlns:a16="http://schemas.microsoft.com/office/drawing/2014/main" id="{05620796-8D76-664C-B761-7F015F0DFF3B}"/>
              </a:ext>
            </a:extLst>
          </p:cNvPr>
          <p:cNvCxnSpPr>
            <a:cxnSpLocks/>
          </p:cNvCxnSpPr>
          <p:nvPr userDrawn="1"/>
        </p:nvCxnSpPr>
        <p:spPr>
          <a:xfrm>
            <a:off x="823943" y="6055339"/>
            <a:ext cx="10548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899605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p:cSld name="Section slide astral">
    <p:bg>
      <p:bgPr>
        <a:solidFill>
          <a:srgbClr val="3B7A9E"/>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838200" y="3916872"/>
            <a:ext cx="10515600" cy="1655762"/>
          </a:xfrm>
        </p:spPr>
        <p:txBody>
          <a:bodyPr anchor="t" anchorCtr="1">
            <a:normAutofit/>
          </a:bodyPr>
          <a:lstStyle>
            <a:lvl1pPr marL="0" indent="0" algn="ctr">
              <a:buNone/>
              <a:defRPr sz="2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a:t>
            </a:r>
          </a:p>
        </p:txBody>
      </p:sp>
      <p:sp>
        <p:nvSpPr>
          <p:cNvPr id="13" name="Title 1">
            <a:extLst>
              <a:ext uri="{FF2B5EF4-FFF2-40B4-BE49-F238E27FC236}">
                <a16:creationId xmlns:a16="http://schemas.microsoft.com/office/drawing/2014/main" id="{7765AB46-E9CE-BE4D-8338-E38ACF018517}"/>
              </a:ext>
            </a:extLst>
          </p:cNvPr>
          <p:cNvSpPr>
            <a:spLocks noGrp="1"/>
          </p:cNvSpPr>
          <p:nvPr>
            <p:ph type="title" hasCustomPrompt="1"/>
          </p:nvPr>
        </p:nvSpPr>
        <p:spPr>
          <a:xfrm>
            <a:off x="838200" y="1858814"/>
            <a:ext cx="10515600" cy="1963310"/>
          </a:xfrm>
          <a:prstGeom prst="rect">
            <a:avLst/>
          </a:prstGeom>
        </p:spPr>
        <p:txBody>
          <a:bodyPr anchor="b" anchorCtr="1">
            <a:noAutofit/>
          </a:bodyPr>
          <a:lstStyle>
            <a:lvl1pPr algn="ctr">
              <a:defRPr sz="7200">
                <a:solidFill>
                  <a:schemeClr val="bg1"/>
                </a:solidFill>
              </a:defRPr>
            </a:lvl1pPr>
          </a:lstStyle>
          <a:p>
            <a:r>
              <a:rPr lang="en-US"/>
              <a:t>Section slide</a:t>
            </a:r>
          </a:p>
        </p:txBody>
      </p:sp>
      <p:pic>
        <p:nvPicPr>
          <p:cNvPr id="15" name="Picture 14" descr="Office fo National Statistics Logo">
            <a:extLst>
              <a:ext uri="{FF2B5EF4-FFF2-40B4-BE49-F238E27FC236}">
                <a16:creationId xmlns:a16="http://schemas.microsoft.com/office/drawing/2014/main" id="{897A9EDC-56A8-414B-B882-D53DFB417E8F}"/>
              </a:ext>
            </a:extLst>
          </p:cNvPr>
          <p:cNvPicPr>
            <a:picLocks noChangeAspect="1"/>
          </p:cNvPicPr>
          <p:nvPr/>
        </p:nvPicPr>
        <p:blipFill>
          <a:blip r:embed="rId2"/>
          <a:stretch>
            <a:fillRect/>
          </a:stretch>
        </p:blipFill>
        <p:spPr>
          <a:xfrm>
            <a:off x="838200" y="6292113"/>
            <a:ext cx="3325741" cy="282688"/>
          </a:xfrm>
          <a:prstGeom prst="rect">
            <a:avLst/>
          </a:prstGeom>
        </p:spPr>
      </p:pic>
      <p:pic>
        <p:nvPicPr>
          <p:cNvPr id="7" name="Picture 6" descr="Office fo National Statistics Logo">
            <a:extLst>
              <a:ext uri="{FF2B5EF4-FFF2-40B4-BE49-F238E27FC236}">
                <a16:creationId xmlns:a16="http://schemas.microsoft.com/office/drawing/2014/main" id="{F1E49A7E-84FB-9B4F-8BC0-CC6BDC349FD7}"/>
              </a:ext>
            </a:extLst>
          </p:cNvPr>
          <p:cNvPicPr>
            <a:picLocks noChangeAspect="1"/>
          </p:cNvPicPr>
          <p:nvPr userDrawn="1"/>
        </p:nvPicPr>
        <p:blipFill>
          <a:blip r:embed="rId2"/>
          <a:stretch>
            <a:fillRect/>
          </a:stretch>
        </p:blipFill>
        <p:spPr>
          <a:xfrm>
            <a:off x="838200" y="6292113"/>
            <a:ext cx="3325741" cy="282688"/>
          </a:xfrm>
          <a:prstGeom prst="rect">
            <a:avLst/>
          </a:prstGeom>
        </p:spPr>
      </p:pic>
      <p:sp>
        <p:nvSpPr>
          <p:cNvPr id="8" name="Slide Number Placeholder 5">
            <a:extLst>
              <a:ext uri="{FF2B5EF4-FFF2-40B4-BE49-F238E27FC236}">
                <a16:creationId xmlns:a16="http://schemas.microsoft.com/office/drawing/2014/main" id="{BAA1490B-BB3E-0748-BA6A-B8586696578B}"/>
              </a:ext>
            </a:extLst>
          </p:cNvPr>
          <p:cNvSpPr>
            <a:spLocks noGrp="1"/>
          </p:cNvSpPr>
          <p:nvPr>
            <p:ph type="sldNum" sz="quarter" idx="4"/>
          </p:nvPr>
        </p:nvSpPr>
        <p:spPr>
          <a:xfrm>
            <a:off x="4662087" y="6250891"/>
            <a:ext cx="2867826" cy="365125"/>
          </a:xfrm>
          <a:prstGeom prst="rect">
            <a:avLst/>
          </a:prstGeom>
        </p:spPr>
        <p:txBody>
          <a:bodyPr/>
          <a:lstStyle>
            <a:lvl1pPr>
              <a:defRPr sz="2000">
                <a:solidFill>
                  <a:schemeClr val="bg1"/>
                </a:solidFill>
              </a:defRPr>
            </a:lvl1pPr>
          </a:lstStyle>
          <a:p>
            <a:pPr algn="ctr"/>
            <a:fld id="{232417FB-2EF4-EC49-BC13-97513C37E9E5}" type="slidenum">
              <a:rPr lang="en-US" smtClean="0"/>
              <a:pPr algn="ctr"/>
              <a:t>‹#›</a:t>
            </a:fld>
            <a:endParaRPr lang="en-US"/>
          </a:p>
        </p:txBody>
      </p:sp>
      <p:sp>
        <p:nvSpPr>
          <p:cNvPr id="9" name="Footer Placeholder 13">
            <a:extLst>
              <a:ext uri="{FF2B5EF4-FFF2-40B4-BE49-F238E27FC236}">
                <a16:creationId xmlns:a16="http://schemas.microsoft.com/office/drawing/2014/main" id="{61622BCB-5999-744E-B77D-08F504F71E8B}"/>
              </a:ext>
            </a:extLst>
          </p:cNvPr>
          <p:cNvSpPr>
            <a:spLocks noGrp="1"/>
          </p:cNvSpPr>
          <p:nvPr>
            <p:ph type="ftr" sz="quarter" idx="3"/>
          </p:nvPr>
        </p:nvSpPr>
        <p:spPr>
          <a:xfrm>
            <a:off x="7529913" y="6250890"/>
            <a:ext cx="3842030" cy="365125"/>
          </a:xfrm>
          <a:prstGeom prst="rect">
            <a:avLst/>
          </a:prstGeom>
        </p:spPr>
        <p:txBody>
          <a:bodyPr vert="horz" lIns="91440" tIns="45720" rIns="0" bIns="45720" rtlCol="0" anchor="t" anchorCtr="0"/>
          <a:lstStyle>
            <a:lvl1pPr algn="r">
              <a:defRPr sz="2000" b="1">
                <a:solidFill>
                  <a:schemeClr val="bg1"/>
                </a:solidFill>
              </a:defRPr>
            </a:lvl1pPr>
          </a:lstStyle>
          <a:p>
            <a:endParaRPr lang="en-US"/>
          </a:p>
        </p:txBody>
      </p:sp>
      <p:cxnSp>
        <p:nvCxnSpPr>
          <p:cNvPr id="10" name="Straight Connector 9">
            <a:extLst>
              <a:ext uri="{FF2B5EF4-FFF2-40B4-BE49-F238E27FC236}">
                <a16:creationId xmlns:a16="http://schemas.microsoft.com/office/drawing/2014/main" id="{05620796-8D76-664C-B761-7F015F0DFF3B}"/>
              </a:ext>
            </a:extLst>
          </p:cNvPr>
          <p:cNvCxnSpPr>
            <a:cxnSpLocks/>
          </p:cNvCxnSpPr>
          <p:nvPr userDrawn="1"/>
        </p:nvCxnSpPr>
        <p:spPr>
          <a:xfrm>
            <a:off x="823943" y="6055339"/>
            <a:ext cx="10548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37715461"/>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p:cSld name="Section slide light blue">
    <p:bg>
      <p:bgPr>
        <a:solidFill>
          <a:srgbClr val="27A0CC"/>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838200" y="3916872"/>
            <a:ext cx="10515600" cy="1655762"/>
          </a:xfrm>
        </p:spPr>
        <p:txBody>
          <a:bodyPr anchor="t" anchorCtr="1">
            <a:normAutofit/>
          </a:bodyPr>
          <a:lstStyle>
            <a:lvl1pPr marL="0" indent="0" algn="ctr">
              <a:buNone/>
              <a:defRPr sz="2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a:t>
            </a:r>
          </a:p>
        </p:txBody>
      </p:sp>
      <p:sp>
        <p:nvSpPr>
          <p:cNvPr id="13" name="Title 1">
            <a:extLst>
              <a:ext uri="{FF2B5EF4-FFF2-40B4-BE49-F238E27FC236}">
                <a16:creationId xmlns:a16="http://schemas.microsoft.com/office/drawing/2014/main" id="{7765AB46-E9CE-BE4D-8338-E38ACF018517}"/>
              </a:ext>
            </a:extLst>
          </p:cNvPr>
          <p:cNvSpPr>
            <a:spLocks noGrp="1"/>
          </p:cNvSpPr>
          <p:nvPr>
            <p:ph type="title" hasCustomPrompt="1"/>
          </p:nvPr>
        </p:nvSpPr>
        <p:spPr>
          <a:xfrm>
            <a:off x="838200" y="1858814"/>
            <a:ext cx="10515600" cy="1963310"/>
          </a:xfrm>
          <a:prstGeom prst="rect">
            <a:avLst/>
          </a:prstGeom>
        </p:spPr>
        <p:txBody>
          <a:bodyPr anchor="b" anchorCtr="1">
            <a:noAutofit/>
          </a:bodyPr>
          <a:lstStyle>
            <a:lvl1pPr algn="ctr">
              <a:defRPr sz="7200">
                <a:solidFill>
                  <a:schemeClr val="bg1"/>
                </a:solidFill>
              </a:defRPr>
            </a:lvl1pPr>
          </a:lstStyle>
          <a:p>
            <a:r>
              <a:rPr lang="en-US"/>
              <a:t>Section slide</a:t>
            </a:r>
          </a:p>
        </p:txBody>
      </p:sp>
      <p:pic>
        <p:nvPicPr>
          <p:cNvPr id="15" name="Picture 14" descr="Office fo National Statistics Logo">
            <a:extLst>
              <a:ext uri="{FF2B5EF4-FFF2-40B4-BE49-F238E27FC236}">
                <a16:creationId xmlns:a16="http://schemas.microsoft.com/office/drawing/2014/main" id="{897A9EDC-56A8-414B-B882-D53DFB417E8F}"/>
              </a:ext>
            </a:extLst>
          </p:cNvPr>
          <p:cNvPicPr>
            <a:picLocks noChangeAspect="1"/>
          </p:cNvPicPr>
          <p:nvPr/>
        </p:nvPicPr>
        <p:blipFill>
          <a:blip r:embed="rId2"/>
          <a:stretch>
            <a:fillRect/>
          </a:stretch>
        </p:blipFill>
        <p:spPr>
          <a:xfrm>
            <a:off x="838200" y="6292113"/>
            <a:ext cx="3325741" cy="282688"/>
          </a:xfrm>
          <a:prstGeom prst="rect">
            <a:avLst/>
          </a:prstGeom>
        </p:spPr>
      </p:pic>
      <p:pic>
        <p:nvPicPr>
          <p:cNvPr id="7" name="Picture 6" descr="Office fo National Statistics Logo">
            <a:extLst>
              <a:ext uri="{FF2B5EF4-FFF2-40B4-BE49-F238E27FC236}">
                <a16:creationId xmlns:a16="http://schemas.microsoft.com/office/drawing/2014/main" id="{F1E49A7E-84FB-9B4F-8BC0-CC6BDC349FD7}"/>
              </a:ext>
            </a:extLst>
          </p:cNvPr>
          <p:cNvPicPr>
            <a:picLocks noChangeAspect="1"/>
          </p:cNvPicPr>
          <p:nvPr userDrawn="1"/>
        </p:nvPicPr>
        <p:blipFill>
          <a:blip r:embed="rId2"/>
          <a:stretch>
            <a:fillRect/>
          </a:stretch>
        </p:blipFill>
        <p:spPr>
          <a:xfrm>
            <a:off x="838200" y="6292113"/>
            <a:ext cx="3325741" cy="282688"/>
          </a:xfrm>
          <a:prstGeom prst="rect">
            <a:avLst/>
          </a:prstGeom>
        </p:spPr>
      </p:pic>
      <p:sp>
        <p:nvSpPr>
          <p:cNvPr id="8" name="Slide Number Placeholder 5">
            <a:extLst>
              <a:ext uri="{FF2B5EF4-FFF2-40B4-BE49-F238E27FC236}">
                <a16:creationId xmlns:a16="http://schemas.microsoft.com/office/drawing/2014/main" id="{BAA1490B-BB3E-0748-BA6A-B8586696578B}"/>
              </a:ext>
            </a:extLst>
          </p:cNvPr>
          <p:cNvSpPr>
            <a:spLocks noGrp="1"/>
          </p:cNvSpPr>
          <p:nvPr>
            <p:ph type="sldNum" sz="quarter" idx="4"/>
          </p:nvPr>
        </p:nvSpPr>
        <p:spPr>
          <a:xfrm>
            <a:off x="4662087" y="6250891"/>
            <a:ext cx="2867826" cy="365125"/>
          </a:xfrm>
          <a:prstGeom prst="rect">
            <a:avLst/>
          </a:prstGeom>
        </p:spPr>
        <p:txBody>
          <a:bodyPr/>
          <a:lstStyle>
            <a:lvl1pPr>
              <a:defRPr sz="2000">
                <a:solidFill>
                  <a:schemeClr val="bg1"/>
                </a:solidFill>
              </a:defRPr>
            </a:lvl1pPr>
          </a:lstStyle>
          <a:p>
            <a:pPr algn="ctr"/>
            <a:fld id="{232417FB-2EF4-EC49-BC13-97513C37E9E5}" type="slidenum">
              <a:rPr lang="en-US" smtClean="0"/>
              <a:pPr algn="ctr"/>
              <a:t>‹#›</a:t>
            </a:fld>
            <a:endParaRPr lang="en-US"/>
          </a:p>
        </p:txBody>
      </p:sp>
      <p:sp>
        <p:nvSpPr>
          <p:cNvPr id="9" name="Footer Placeholder 13">
            <a:extLst>
              <a:ext uri="{FF2B5EF4-FFF2-40B4-BE49-F238E27FC236}">
                <a16:creationId xmlns:a16="http://schemas.microsoft.com/office/drawing/2014/main" id="{61622BCB-5999-744E-B77D-08F504F71E8B}"/>
              </a:ext>
            </a:extLst>
          </p:cNvPr>
          <p:cNvSpPr>
            <a:spLocks noGrp="1"/>
          </p:cNvSpPr>
          <p:nvPr>
            <p:ph type="ftr" sz="quarter" idx="3"/>
          </p:nvPr>
        </p:nvSpPr>
        <p:spPr>
          <a:xfrm>
            <a:off x="7529913" y="6250890"/>
            <a:ext cx="3842030" cy="365125"/>
          </a:xfrm>
          <a:prstGeom prst="rect">
            <a:avLst/>
          </a:prstGeom>
        </p:spPr>
        <p:txBody>
          <a:bodyPr vert="horz" lIns="91440" tIns="45720" rIns="0" bIns="45720" rtlCol="0" anchor="t" anchorCtr="0"/>
          <a:lstStyle>
            <a:lvl1pPr algn="r">
              <a:defRPr sz="2000" b="1">
                <a:solidFill>
                  <a:schemeClr val="bg1"/>
                </a:solidFill>
              </a:defRPr>
            </a:lvl1pPr>
          </a:lstStyle>
          <a:p>
            <a:endParaRPr lang="en-US"/>
          </a:p>
        </p:txBody>
      </p:sp>
      <p:cxnSp>
        <p:nvCxnSpPr>
          <p:cNvPr id="10" name="Straight Connector 9">
            <a:extLst>
              <a:ext uri="{FF2B5EF4-FFF2-40B4-BE49-F238E27FC236}">
                <a16:creationId xmlns:a16="http://schemas.microsoft.com/office/drawing/2014/main" id="{D13A9CD3-E6C3-0344-974D-58215B0ABAAA}"/>
              </a:ext>
            </a:extLst>
          </p:cNvPr>
          <p:cNvCxnSpPr>
            <a:cxnSpLocks/>
          </p:cNvCxnSpPr>
          <p:nvPr userDrawn="1"/>
        </p:nvCxnSpPr>
        <p:spPr>
          <a:xfrm>
            <a:off x="823943" y="6055339"/>
            <a:ext cx="10548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3324073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p:cSld name="Section slide light teal">
    <p:bg>
      <p:bgPr>
        <a:solidFill>
          <a:srgbClr val="00A5A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838200" y="3916872"/>
            <a:ext cx="10515600" cy="1655762"/>
          </a:xfrm>
        </p:spPr>
        <p:txBody>
          <a:bodyPr anchor="t" anchorCtr="1">
            <a:normAutofit/>
          </a:bodyPr>
          <a:lstStyle>
            <a:lvl1pPr marL="0" indent="0" algn="ctr">
              <a:buNone/>
              <a:defRPr sz="2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a:t>
            </a:r>
          </a:p>
        </p:txBody>
      </p:sp>
      <p:sp>
        <p:nvSpPr>
          <p:cNvPr id="13" name="Title 1">
            <a:extLst>
              <a:ext uri="{FF2B5EF4-FFF2-40B4-BE49-F238E27FC236}">
                <a16:creationId xmlns:a16="http://schemas.microsoft.com/office/drawing/2014/main" id="{7765AB46-E9CE-BE4D-8338-E38ACF018517}"/>
              </a:ext>
            </a:extLst>
          </p:cNvPr>
          <p:cNvSpPr>
            <a:spLocks noGrp="1"/>
          </p:cNvSpPr>
          <p:nvPr>
            <p:ph type="title" hasCustomPrompt="1"/>
          </p:nvPr>
        </p:nvSpPr>
        <p:spPr>
          <a:xfrm>
            <a:off x="838200" y="1858814"/>
            <a:ext cx="10515600" cy="1963310"/>
          </a:xfrm>
          <a:prstGeom prst="rect">
            <a:avLst/>
          </a:prstGeom>
        </p:spPr>
        <p:txBody>
          <a:bodyPr anchor="b" anchorCtr="1">
            <a:noAutofit/>
          </a:bodyPr>
          <a:lstStyle>
            <a:lvl1pPr algn="ctr">
              <a:defRPr sz="7200">
                <a:solidFill>
                  <a:schemeClr val="bg1"/>
                </a:solidFill>
              </a:defRPr>
            </a:lvl1pPr>
          </a:lstStyle>
          <a:p>
            <a:r>
              <a:rPr lang="en-US"/>
              <a:t>Section slide</a:t>
            </a:r>
          </a:p>
        </p:txBody>
      </p:sp>
      <p:pic>
        <p:nvPicPr>
          <p:cNvPr id="15" name="Picture 14" descr="Office fo National Statistics Logo">
            <a:extLst>
              <a:ext uri="{FF2B5EF4-FFF2-40B4-BE49-F238E27FC236}">
                <a16:creationId xmlns:a16="http://schemas.microsoft.com/office/drawing/2014/main" id="{897A9EDC-56A8-414B-B882-D53DFB417E8F}"/>
              </a:ext>
            </a:extLst>
          </p:cNvPr>
          <p:cNvPicPr>
            <a:picLocks noChangeAspect="1"/>
          </p:cNvPicPr>
          <p:nvPr/>
        </p:nvPicPr>
        <p:blipFill>
          <a:blip r:embed="rId2"/>
          <a:stretch>
            <a:fillRect/>
          </a:stretch>
        </p:blipFill>
        <p:spPr>
          <a:xfrm>
            <a:off x="838200" y="6292113"/>
            <a:ext cx="3325741" cy="282688"/>
          </a:xfrm>
          <a:prstGeom prst="rect">
            <a:avLst/>
          </a:prstGeom>
        </p:spPr>
      </p:pic>
      <p:pic>
        <p:nvPicPr>
          <p:cNvPr id="7" name="Picture 6" descr="Office fo National Statistics Logo">
            <a:extLst>
              <a:ext uri="{FF2B5EF4-FFF2-40B4-BE49-F238E27FC236}">
                <a16:creationId xmlns:a16="http://schemas.microsoft.com/office/drawing/2014/main" id="{F1E49A7E-84FB-9B4F-8BC0-CC6BDC349FD7}"/>
              </a:ext>
            </a:extLst>
          </p:cNvPr>
          <p:cNvPicPr>
            <a:picLocks noChangeAspect="1"/>
          </p:cNvPicPr>
          <p:nvPr userDrawn="1"/>
        </p:nvPicPr>
        <p:blipFill>
          <a:blip r:embed="rId2"/>
          <a:stretch>
            <a:fillRect/>
          </a:stretch>
        </p:blipFill>
        <p:spPr>
          <a:xfrm>
            <a:off x="838200" y="6292113"/>
            <a:ext cx="3325741" cy="282688"/>
          </a:xfrm>
          <a:prstGeom prst="rect">
            <a:avLst/>
          </a:prstGeom>
        </p:spPr>
      </p:pic>
      <p:sp>
        <p:nvSpPr>
          <p:cNvPr id="8" name="Slide Number Placeholder 5">
            <a:extLst>
              <a:ext uri="{FF2B5EF4-FFF2-40B4-BE49-F238E27FC236}">
                <a16:creationId xmlns:a16="http://schemas.microsoft.com/office/drawing/2014/main" id="{BAA1490B-BB3E-0748-BA6A-B8586696578B}"/>
              </a:ext>
            </a:extLst>
          </p:cNvPr>
          <p:cNvSpPr>
            <a:spLocks noGrp="1"/>
          </p:cNvSpPr>
          <p:nvPr>
            <p:ph type="sldNum" sz="quarter" idx="4"/>
          </p:nvPr>
        </p:nvSpPr>
        <p:spPr>
          <a:xfrm>
            <a:off x="4662087" y="6250891"/>
            <a:ext cx="2867826" cy="365125"/>
          </a:xfrm>
          <a:prstGeom prst="rect">
            <a:avLst/>
          </a:prstGeom>
        </p:spPr>
        <p:txBody>
          <a:bodyPr/>
          <a:lstStyle>
            <a:lvl1pPr>
              <a:defRPr sz="2000">
                <a:solidFill>
                  <a:schemeClr val="bg1"/>
                </a:solidFill>
              </a:defRPr>
            </a:lvl1pPr>
          </a:lstStyle>
          <a:p>
            <a:pPr algn="ctr"/>
            <a:fld id="{232417FB-2EF4-EC49-BC13-97513C37E9E5}" type="slidenum">
              <a:rPr lang="en-US" smtClean="0"/>
              <a:pPr algn="ctr"/>
              <a:t>‹#›</a:t>
            </a:fld>
            <a:endParaRPr lang="en-US"/>
          </a:p>
        </p:txBody>
      </p:sp>
      <p:sp>
        <p:nvSpPr>
          <p:cNvPr id="9" name="Footer Placeholder 13">
            <a:extLst>
              <a:ext uri="{FF2B5EF4-FFF2-40B4-BE49-F238E27FC236}">
                <a16:creationId xmlns:a16="http://schemas.microsoft.com/office/drawing/2014/main" id="{61622BCB-5999-744E-B77D-08F504F71E8B}"/>
              </a:ext>
            </a:extLst>
          </p:cNvPr>
          <p:cNvSpPr>
            <a:spLocks noGrp="1"/>
          </p:cNvSpPr>
          <p:nvPr>
            <p:ph type="ftr" sz="quarter" idx="3"/>
          </p:nvPr>
        </p:nvSpPr>
        <p:spPr>
          <a:xfrm>
            <a:off x="7529913" y="6250890"/>
            <a:ext cx="3842030" cy="365125"/>
          </a:xfrm>
          <a:prstGeom prst="rect">
            <a:avLst/>
          </a:prstGeom>
        </p:spPr>
        <p:txBody>
          <a:bodyPr vert="horz" lIns="91440" tIns="45720" rIns="0" bIns="45720" rtlCol="0" anchor="t" anchorCtr="0"/>
          <a:lstStyle>
            <a:lvl1pPr algn="r">
              <a:defRPr sz="2000" b="1">
                <a:solidFill>
                  <a:schemeClr val="bg1"/>
                </a:solidFill>
              </a:defRPr>
            </a:lvl1pPr>
          </a:lstStyle>
          <a:p>
            <a:endParaRPr lang="en-US"/>
          </a:p>
        </p:txBody>
      </p:sp>
      <p:cxnSp>
        <p:nvCxnSpPr>
          <p:cNvPr id="10" name="Straight Connector 9">
            <a:extLst>
              <a:ext uri="{FF2B5EF4-FFF2-40B4-BE49-F238E27FC236}">
                <a16:creationId xmlns:a16="http://schemas.microsoft.com/office/drawing/2014/main" id="{AAED0727-79E8-044A-A266-B0C74790E72D}"/>
              </a:ext>
            </a:extLst>
          </p:cNvPr>
          <p:cNvCxnSpPr>
            <a:cxnSpLocks/>
          </p:cNvCxnSpPr>
          <p:nvPr userDrawn="1"/>
        </p:nvCxnSpPr>
        <p:spPr>
          <a:xfrm>
            <a:off x="823943" y="6055339"/>
            <a:ext cx="10548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65649741"/>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p:cSld name="Section slide teal">
    <p:bg>
      <p:bgPr>
        <a:solidFill>
          <a:srgbClr val="008080"/>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838200" y="3916872"/>
            <a:ext cx="10515600" cy="1655762"/>
          </a:xfrm>
        </p:spPr>
        <p:txBody>
          <a:bodyPr anchor="t" anchorCtr="1">
            <a:normAutofit/>
          </a:bodyPr>
          <a:lstStyle>
            <a:lvl1pPr marL="0" indent="0" algn="ctr">
              <a:buNone/>
              <a:defRPr sz="2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a:t>
            </a:r>
          </a:p>
        </p:txBody>
      </p:sp>
      <p:sp>
        <p:nvSpPr>
          <p:cNvPr id="13" name="Title 1">
            <a:extLst>
              <a:ext uri="{FF2B5EF4-FFF2-40B4-BE49-F238E27FC236}">
                <a16:creationId xmlns:a16="http://schemas.microsoft.com/office/drawing/2014/main" id="{7765AB46-E9CE-BE4D-8338-E38ACF018517}"/>
              </a:ext>
            </a:extLst>
          </p:cNvPr>
          <p:cNvSpPr>
            <a:spLocks noGrp="1"/>
          </p:cNvSpPr>
          <p:nvPr>
            <p:ph type="title" hasCustomPrompt="1"/>
          </p:nvPr>
        </p:nvSpPr>
        <p:spPr>
          <a:xfrm>
            <a:off x="838200" y="1858814"/>
            <a:ext cx="10515600" cy="1963310"/>
          </a:xfrm>
          <a:prstGeom prst="rect">
            <a:avLst/>
          </a:prstGeom>
        </p:spPr>
        <p:txBody>
          <a:bodyPr anchor="b" anchorCtr="1">
            <a:noAutofit/>
          </a:bodyPr>
          <a:lstStyle>
            <a:lvl1pPr algn="ctr">
              <a:defRPr sz="7200">
                <a:solidFill>
                  <a:schemeClr val="bg1"/>
                </a:solidFill>
              </a:defRPr>
            </a:lvl1pPr>
          </a:lstStyle>
          <a:p>
            <a:r>
              <a:rPr lang="en-US"/>
              <a:t>Section slide</a:t>
            </a:r>
          </a:p>
        </p:txBody>
      </p:sp>
      <p:pic>
        <p:nvPicPr>
          <p:cNvPr id="15" name="Picture 14" descr="Office fo National Statistics Logo">
            <a:extLst>
              <a:ext uri="{FF2B5EF4-FFF2-40B4-BE49-F238E27FC236}">
                <a16:creationId xmlns:a16="http://schemas.microsoft.com/office/drawing/2014/main" id="{897A9EDC-56A8-414B-B882-D53DFB417E8F}"/>
              </a:ext>
            </a:extLst>
          </p:cNvPr>
          <p:cNvPicPr>
            <a:picLocks noChangeAspect="1"/>
          </p:cNvPicPr>
          <p:nvPr/>
        </p:nvPicPr>
        <p:blipFill>
          <a:blip r:embed="rId2"/>
          <a:stretch>
            <a:fillRect/>
          </a:stretch>
        </p:blipFill>
        <p:spPr>
          <a:xfrm>
            <a:off x="838200" y="6292113"/>
            <a:ext cx="3325741" cy="282688"/>
          </a:xfrm>
          <a:prstGeom prst="rect">
            <a:avLst/>
          </a:prstGeom>
        </p:spPr>
      </p:pic>
      <p:pic>
        <p:nvPicPr>
          <p:cNvPr id="7" name="Picture 6" descr="Office fo National Statistics Logo">
            <a:extLst>
              <a:ext uri="{FF2B5EF4-FFF2-40B4-BE49-F238E27FC236}">
                <a16:creationId xmlns:a16="http://schemas.microsoft.com/office/drawing/2014/main" id="{F1E49A7E-84FB-9B4F-8BC0-CC6BDC349FD7}"/>
              </a:ext>
            </a:extLst>
          </p:cNvPr>
          <p:cNvPicPr>
            <a:picLocks noChangeAspect="1"/>
          </p:cNvPicPr>
          <p:nvPr userDrawn="1"/>
        </p:nvPicPr>
        <p:blipFill>
          <a:blip r:embed="rId2"/>
          <a:stretch>
            <a:fillRect/>
          </a:stretch>
        </p:blipFill>
        <p:spPr>
          <a:xfrm>
            <a:off x="838200" y="6292113"/>
            <a:ext cx="3325741" cy="282688"/>
          </a:xfrm>
          <a:prstGeom prst="rect">
            <a:avLst/>
          </a:prstGeom>
        </p:spPr>
      </p:pic>
      <p:sp>
        <p:nvSpPr>
          <p:cNvPr id="8" name="Slide Number Placeholder 5">
            <a:extLst>
              <a:ext uri="{FF2B5EF4-FFF2-40B4-BE49-F238E27FC236}">
                <a16:creationId xmlns:a16="http://schemas.microsoft.com/office/drawing/2014/main" id="{BAA1490B-BB3E-0748-BA6A-B8586696578B}"/>
              </a:ext>
            </a:extLst>
          </p:cNvPr>
          <p:cNvSpPr>
            <a:spLocks noGrp="1"/>
          </p:cNvSpPr>
          <p:nvPr>
            <p:ph type="sldNum" sz="quarter" idx="4"/>
          </p:nvPr>
        </p:nvSpPr>
        <p:spPr>
          <a:xfrm>
            <a:off x="4662087" y="6250891"/>
            <a:ext cx="2867826" cy="365125"/>
          </a:xfrm>
          <a:prstGeom prst="rect">
            <a:avLst/>
          </a:prstGeom>
        </p:spPr>
        <p:txBody>
          <a:bodyPr/>
          <a:lstStyle>
            <a:lvl1pPr>
              <a:defRPr sz="2000">
                <a:solidFill>
                  <a:schemeClr val="bg1"/>
                </a:solidFill>
              </a:defRPr>
            </a:lvl1pPr>
          </a:lstStyle>
          <a:p>
            <a:pPr algn="ctr"/>
            <a:fld id="{232417FB-2EF4-EC49-BC13-97513C37E9E5}" type="slidenum">
              <a:rPr lang="en-US" smtClean="0"/>
              <a:pPr algn="ctr"/>
              <a:t>‹#›</a:t>
            </a:fld>
            <a:endParaRPr lang="en-US"/>
          </a:p>
        </p:txBody>
      </p:sp>
      <p:sp>
        <p:nvSpPr>
          <p:cNvPr id="9" name="Footer Placeholder 13">
            <a:extLst>
              <a:ext uri="{FF2B5EF4-FFF2-40B4-BE49-F238E27FC236}">
                <a16:creationId xmlns:a16="http://schemas.microsoft.com/office/drawing/2014/main" id="{61622BCB-5999-744E-B77D-08F504F71E8B}"/>
              </a:ext>
            </a:extLst>
          </p:cNvPr>
          <p:cNvSpPr>
            <a:spLocks noGrp="1"/>
          </p:cNvSpPr>
          <p:nvPr>
            <p:ph type="ftr" sz="quarter" idx="3"/>
          </p:nvPr>
        </p:nvSpPr>
        <p:spPr>
          <a:xfrm>
            <a:off x="7529913" y="6250890"/>
            <a:ext cx="3842030" cy="365125"/>
          </a:xfrm>
          <a:prstGeom prst="rect">
            <a:avLst/>
          </a:prstGeom>
        </p:spPr>
        <p:txBody>
          <a:bodyPr vert="horz" lIns="91440" tIns="45720" rIns="0" bIns="45720" rtlCol="0" anchor="t" anchorCtr="0"/>
          <a:lstStyle>
            <a:lvl1pPr algn="r">
              <a:defRPr sz="2000" b="1">
                <a:solidFill>
                  <a:schemeClr val="bg1"/>
                </a:solidFill>
              </a:defRPr>
            </a:lvl1pPr>
          </a:lstStyle>
          <a:p>
            <a:endParaRPr lang="en-US"/>
          </a:p>
        </p:txBody>
      </p:sp>
      <p:cxnSp>
        <p:nvCxnSpPr>
          <p:cNvPr id="10" name="Straight Connector 9">
            <a:extLst>
              <a:ext uri="{FF2B5EF4-FFF2-40B4-BE49-F238E27FC236}">
                <a16:creationId xmlns:a16="http://schemas.microsoft.com/office/drawing/2014/main" id="{9BEE2D9E-3E87-ED40-89C2-DBA774F1F211}"/>
              </a:ext>
            </a:extLst>
          </p:cNvPr>
          <p:cNvCxnSpPr>
            <a:cxnSpLocks/>
          </p:cNvCxnSpPr>
          <p:nvPr userDrawn="1"/>
        </p:nvCxnSpPr>
        <p:spPr>
          <a:xfrm>
            <a:off x="823943" y="6055339"/>
            <a:ext cx="10548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8433824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p:cSld name="Section slide salem">
    <p:bg>
      <p:bgPr>
        <a:solidFill>
          <a:srgbClr val="0F8243"/>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838200" y="3916872"/>
            <a:ext cx="10515600" cy="1655762"/>
          </a:xfrm>
        </p:spPr>
        <p:txBody>
          <a:bodyPr anchor="t" anchorCtr="1">
            <a:normAutofit/>
          </a:bodyPr>
          <a:lstStyle>
            <a:lvl1pPr marL="0" indent="0" algn="ctr">
              <a:buNone/>
              <a:defRPr sz="2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a:t>
            </a:r>
          </a:p>
        </p:txBody>
      </p:sp>
      <p:sp>
        <p:nvSpPr>
          <p:cNvPr id="13" name="Title 1">
            <a:extLst>
              <a:ext uri="{FF2B5EF4-FFF2-40B4-BE49-F238E27FC236}">
                <a16:creationId xmlns:a16="http://schemas.microsoft.com/office/drawing/2014/main" id="{7765AB46-E9CE-BE4D-8338-E38ACF018517}"/>
              </a:ext>
            </a:extLst>
          </p:cNvPr>
          <p:cNvSpPr>
            <a:spLocks noGrp="1"/>
          </p:cNvSpPr>
          <p:nvPr>
            <p:ph type="title" hasCustomPrompt="1"/>
          </p:nvPr>
        </p:nvSpPr>
        <p:spPr>
          <a:xfrm>
            <a:off x="838200" y="1858814"/>
            <a:ext cx="10515600" cy="1963310"/>
          </a:xfrm>
          <a:prstGeom prst="rect">
            <a:avLst/>
          </a:prstGeom>
        </p:spPr>
        <p:txBody>
          <a:bodyPr anchor="b" anchorCtr="1">
            <a:noAutofit/>
          </a:bodyPr>
          <a:lstStyle>
            <a:lvl1pPr algn="ctr">
              <a:defRPr sz="7200">
                <a:solidFill>
                  <a:schemeClr val="bg1"/>
                </a:solidFill>
              </a:defRPr>
            </a:lvl1pPr>
          </a:lstStyle>
          <a:p>
            <a:r>
              <a:rPr lang="en-US"/>
              <a:t>Section slide</a:t>
            </a:r>
          </a:p>
        </p:txBody>
      </p:sp>
      <p:pic>
        <p:nvPicPr>
          <p:cNvPr id="15" name="Picture 14" descr="Office fo National Statistics Logo">
            <a:extLst>
              <a:ext uri="{FF2B5EF4-FFF2-40B4-BE49-F238E27FC236}">
                <a16:creationId xmlns:a16="http://schemas.microsoft.com/office/drawing/2014/main" id="{897A9EDC-56A8-414B-B882-D53DFB417E8F}"/>
              </a:ext>
            </a:extLst>
          </p:cNvPr>
          <p:cNvPicPr>
            <a:picLocks noChangeAspect="1"/>
          </p:cNvPicPr>
          <p:nvPr/>
        </p:nvPicPr>
        <p:blipFill>
          <a:blip r:embed="rId2"/>
          <a:stretch>
            <a:fillRect/>
          </a:stretch>
        </p:blipFill>
        <p:spPr>
          <a:xfrm>
            <a:off x="838200" y="6292113"/>
            <a:ext cx="3325741" cy="282688"/>
          </a:xfrm>
          <a:prstGeom prst="rect">
            <a:avLst/>
          </a:prstGeom>
        </p:spPr>
      </p:pic>
      <p:pic>
        <p:nvPicPr>
          <p:cNvPr id="7" name="Picture 6" descr="Office fo National Statistics Logo">
            <a:extLst>
              <a:ext uri="{FF2B5EF4-FFF2-40B4-BE49-F238E27FC236}">
                <a16:creationId xmlns:a16="http://schemas.microsoft.com/office/drawing/2014/main" id="{F1E49A7E-84FB-9B4F-8BC0-CC6BDC349FD7}"/>
              </a:ext>
            </a:extLst>
          </p:cNvPr>
          <p:cNvPicPr>
            <a:picLocks noChangeAspect="1"/>
          </p:cNvPicPr>
          <p:nvPr userDrawn="1"/>
        </p:nvPicPr>
        <p:blipFill>
          <a:blip r:embed="rId2"/>
          <a:stretch>
            <a:fillRect/>
          </a:stretch>
        </p:blipFill>
        <p:spPr>
          <a:xfrm>
            <a:off x="838200" y="6292113"/>
            <a:ext cx="3325741" cy="282688"/>
          </a:xfrm>
          <a:prstGeom prst="rect">
            <a:avLst/>
          </a:prstGeom>
        </p:spPr>
      </p:pic>
      <p:sp>
        <p:nvSpPr>
          <p:cNvPr id="8" name="Slide Number Placeholder 5">
            <a:extLst>
              <a:ext uri="{FF2B5EF4-FFF2-40B4-BE49-F238E27FC236}">
                <a16:creationId xmlns:a16="http://schemas.microsoft.com/office/drawing/2014/main" id="{BAA1490B-BB3E-0748-BA6A-B8586696578B}"/>
              </a:ext>
            </a:extLst>
          </p:cNvPr>
          <p:cNvSpPr>
            <a:spLocks noGrp="1"/>
          </p:cNvSpPr>
          <p:nvPr>
            <p:ph type="sldNum" sz="quarter" idx="4"/>
          </p:nvPr>
        </p:nvSpPr>
        <p:spPr>
          <a:xfrm>
            <a:off x="4662087" y="6250891"/>
            <a:ext cx="2867826" cy="365125"/>
          </a:xfrm>
          <a:prstGeom prst="rect">
            <a:avLst/>
          </a:prstGeom>
        </p:spPr>
        <p:txBody>
          <a:bodyPr/>
          <a:lstStyle>
            <a:lvl1pPr>
              <a:defRPr sz="2000">
                <a:solidFill>
                  <a:schemeClr val="bg1"/>
                </a:solidFill>
              </a:defRPr>
            </a:lvl1pPr>
          </a:lstStyle>
          <a:p>
            <a:pPr algn="ctr"/>
            <a:fld id="{232417FB-2EF4-EC49-BC13-97513C37E9E5}" type="slidenum">
              <a:rPr lang="en-US" smtClean="0"/>
              <a:pPr algn="ctr"/>
              <a:t>‹#›</a:t>
            </a:fld>
            <a:endParaRPr lang="en-US"/>
          </a:p>
        </p:txBody>
      </p:sp>
      <p:sp>
        <p:nvSpPr>
          <p:cNvPr id="9" name="Footer Placeholder 13">
            <a:extLst>
              <a:ext uri="{FF2B5EF4-FFF2-40B4-BE49-F238E27FC236}">
                <a16:creationId xmlns:a16="http://schemas.microsoft.com/office/drawing/2014/main" id="{61622BCB-5999-744E-B77D-08F504F71E8B}"/>
              </a:ext>
            </a:extLst>
          </p:cNvPr>
          <p:cNvSpPr>
            <a:spLocks noGrp="1"/>
          </p:cNvSpPr>
          <p:nvPr>
            <p:ph type="ftr" sz="quarter" idx="3"/>
          </p:nvPr>
        </p:nvSpPr>
        <p:spPr>
          <a:xfrm>
            <a:off x="7529913" y="6250890"/>
            <a:ext cx="3842030" cy="365125"/>
          </a:xfrm>
          <a:prstGeom prst="rect">
            <a:avLst/>
          </a:prstGeom>
        </p:spPr>
        <p:txBody>
          <a:bodyPr vert="horz" lIns="91440" tIns="45720" rIns="0" bIns="45720" rtlCol="0" anchor="t" anchorCtr="0"/>
          <a:lstStyle>
            <a:lvl1pPr algn="r">
              <a:defRPr sz="2000" b="1">
                <a:solidFill>
                  <a:schemeClr val="bg1"/>
                </a:solidFill>
              </a:defRPr>
            </a:lvl1pPr>
          </a:lstStyle>
          <a:p>
            <a:endParaRPr lang="en-US"/>
          </a:p>
        </p:txBody>
      </p:sp>
      <p:cxnSp>
        <p:nvCxnSpPr>
          <p:cNvPr id="10" name="Straight Connector 9">
            <a:extLst>
              <a:ext uri="{FF2B5EF4-FFF2-40B4-BE49-F238E27FC236}">
                <a16:creationId xmlns:a16="http://schemas.microsoft.com/office/drawing/2014/main" id="{2D6F6E82-1A2A-A042-8877-3692D4187F3F}"/>
              </a:ext>
            </a:extLst>
          </p:cNvPr>
          <p:cNvCxnSpPr>
            <a:cxnSpLocks/>
          </p:cNvCxnSpPr>
          <p:nvPr userDrawn="1"/>
        </p:nvCxnSpPr>
        <p:spPr>
          <a:xfrm>
            <a:off x="823943" y="6055339"/>
            <a:ext cx="10548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359865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p:cSld name="Section slide gold">
    <p:bg>
      <p:bgPr>
        <a:solidFill>
          <a:srgbClr val="B8860B"/>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838200" y="3916872"/>
            <a:ext cx="10515600" cy="1655762"/>
          </a:xfrm>
        </p:spPr>
        <p:txBody>
          <a:bodyPr anchor="t" anchorCtr="1">
            <a:normAutofit/>
          </a:bodyPr>
          <a:lstStyle>
            <a:lvl1pPr marL="0" indent="0" algn="ctr">
              <a:buNone/>
              <a:defRPr sz="2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a:t>
            </a:r>
          </a:p>
        </p:txBody>
      </p:sp>
      <p:sp>
        <p:nvSpPr>
          <p:cNvPr id="13" name="Title 1">
            <a:extLst>
              <a:ext uri="{FF2B5EF4-FFF2-40B4-BE49-F238E27FC236}">
                <a16:creationId xmlns:a16="http://schemas.microsoft.com/office/drawing/2014/main" id="{7765AB46-E9CE-BE4D-8338-E38ACF018517}"/>
              </a:ext>
            </a:extLst>
          </p:cNvPr>
          <p:cNvSpPr>
            <a:spLocks noGrp="1"/>
          </p:cNvSpPr>
          <p:nvPr>
            <p:ph type="title" hasCustomPrompt="1"/>
          </p:nvPr>
        </p:nvSpPr>
        <p:spPr>
          <a:xfrm>
            <a:off x="838200" y="1858814"/>
            <a:ext cx="10515600" cy="1963310"/>
          </a:xfrm>
          <a:prstGeom prst="rect">
            <a:avLst/>
          </a:prstGeom>
        </p:spPr>
        <p:txBody>
          <a:bodyPr anchor="b" anchorCtr="1">
            <a:noAutofit/>
          </a:bodyPr>
          <a:lstStyle>
            <a:lvl1pPr algn="ctr">
              <a:defRPr sz="7200">
                <a:solidFill>
                  <a:schemeClr val="bg1"/>
                </a:solidFill>
              </a:defRPr>
            </a:lvl1pPr>
          </a:lstStyle>
          <a:p>
            <a:r>
              <a:rPr lang="en-US"/>
              <a:t>Section slide</a:t>
            </a:r>
          </a:p>
        </p:txBody>
      </p:sp>
      <p:pic>
        <p:nvPicPr>
          <p:cNvPr id="15" name="Picture 14" descr="Office fo National Statistics Logo">
            <a:extLst>
              <a:ext uri="{FF2B5EF4-FFF2-40B4-BE49-F238E27FC236}">
                <a16:creationId xmlns:a16="http://schemas.microsoft.com/office/drawing/2014/main" id="{897A9EDC-56A8-414B-B882-D53DFB417E8F}"/>
              </a:ext>
            </a:extLst>
          </p:cNvPr>
          <p:cNvPicPr>
            <a:picLocks noChangeAspect="1"/>
          </p:cNvPicPr>
          <p:nvPr/>
        </p:nvPicPr>
        <p:blipFill>
          <a:blip r:embed="rId2"/>
          <a:stretch>
            <a:fillRect/>
          </a:stretch>
        </p:blipFill>
        <p:spPr>
          <a:xfrm>
            <a:off x="838200" y="6292113"/>
            <a:ext cx="3325741" cy="282688"/>
          </a:xfrm>
          <a:prstGeom prst="rect">
            <a:avLst/>
          </a:prstGeom>
        </p:spPr>
      </p:pic>
      <p:pic>
        <p:nvPicPr>
          <p:cNvPr id="7" name="Picture 6" descr="Office fo National Statistics Logo">
            <a:extLst>
              <a:ext uri="{FF2B5EF4-FFF2-40B4-BE49-F238E27FC236}">
                <a16:creationId xmlns:a16="http://schemas.microsoft.com/office/drawing/2014/main" id="{F1E49A7E-84FB-9B4F-8BC0-CC6BDC349FD7}"/>
              </a:ext>
            </a:extLst>
          </p:cNvPr>
          <p:cNvPicPr>
            <a:picLocks noChangeAspect="1"/>
          </p:cNvPicPr>
          <p:nvPr userDrawn="1"/>
        </p:nvPicPr>
        <p:blipFill>
          <a:blip r:embed="rId2"/>
          <a:stretch>
            <a:fillRect/>
          </a:stretch>
        </p:blipFill>
        <p:spPr>
          <a:xfrm>
            <a:off x="838200" y="6292113"/>
            <a:ext cx="3325741" cy="282688"/>
          </a:xfrm>
          <a:prstGeom prst="rect">
            <a:avLst/>
          </a:prstGeom>
        </p:spPr>
      </p:pic>
      <p:sp>
        <p:nvSpPr>
          <p:cNvPr id="8" name="Slide Number Placeholder 5">
            <a:extLst>
              <a:ext uri="{FF2B5EF4-FFF2-40B4-BE49-F238E27FC236}">
                <a16:creationId xmlns:a16="http://schemas.microsoft.com/office/drawing/2014/main" id="{BAA1490B-BB3E-0748-BA6A-B8586696578B}"/>
              </a:ext>
            </a:extLst>
          </p:cNvPr>
          <p:cNvSpPr>
            <a:spLocks noGrp="1"/>
          </p:cNvSpPr>
          <p:nvPr>
            <p:ph type="sldNum" sz="quarter" idx="4"/>
          </p:nvPr>
        </p:nvSpPr>
        <p:spPr>
          <a:xfrm>
            <a:off x="4662087" y="6250891"/>
            <a:ext cx="2867826" cy="365125"/>
          </a:xfrm>
          <a:prstGeom prst="rect">
            <a:avLst/>
          </a:prstGeom>
        </p:spPr>
        <p:txBody>
          <a:bodyPr/>
          <a:lstStyle>
            <a:lvl1pPr>
              <a:defRPr sz="2000">
                <a:solidFill>
                  <a:schemeClr val="bg1"/>
                </a:solidFill>
              </a:defRPr>
            </a:lvl1pPr>
          </a:lstStyle>
          <a:p>
            <a:pPr algn="ctr"/>
            <a:fld id="{232417FB-2EF4-EC49-BC13-97513C37E9E5}" type="slidenum">
              <a:rPr lang="en-US" smtClean="0"/>
              <a:pPr algn="ctr"/>
              <a:t>‹#›</a:t>
            </a:fld>
            <a:endParaRPr lang="en-US"/>
          </a:p>
        </p:txBody>
      </p:sp>
      <p:sp>
        <p:nvSpPr>
          <p:cNvPr id="9" name="Footer Placeholder 13">
            <a:extLst>
              <a:ext uri="{FF2B5EF4-FFF2-40B4-BE49-F238E27FC236}">
                <a16:creationId xmlns:a16="http://schemas.microsoft.com/office/drawing/2014/main" id="{61622BCB-5999-744E-B77D-08F504F71E8B}"/>
              </a:ext>
            </a:extLst>
          </p:cNvPr>
          <p:cNvSpPr>
            <a:spLocks noGrp="1"/>
          </p:cNvSpPr>
          <p:nvPr>
            <p:ph type="ftr" sz="quarter" idx="3"/>
          </p:nvPr>
        </p:nvSpPr>
        <p:spPr>
          <a:xfrm>
            <a:off x="7529913" y="6250890"/>
            <a:ext cx="3842030" cy="365125"/>
          </a:xfrm>
          <a:prstGeom prst="rect">
            <a:avLst/>
          </a:prstGeom>
        </p:spPr>
        <p:txBody>
          <a:bodyPr vert="horz" lIns="91440" tIns="45720" rIns="0" bIns="45720" rtlCol="0" anchor="t" anchorCtr="0"/>
          <a:lstStyle>
            <a:lvl1pPr algn="r">
              <a:defRPr sz="2000" b="1">
                <a:solidFill>
                  <a:schemeClr val="bg1"/>
                </a:solidFill>
              </a:defRPr>
            </a:lvl1pPr>
          </a:lstStyle>
          <a:p>
            <a:endParaRPr lang="en-US"/>
          </a:p>
        </p:txBody>
      </p:sp>
      <p:cxnSp>
        <p:nvCxnSpPr>
          <p:cNvPr id="10" name="Straight Connector 9">
            <a:extLst>
              <a:ext uri="{FF2B5EF4-FFF2-40B4-BE49-F238E27FC236}">
                <a16:creationId xmlns:a16="http://schemas.microsoft.com/office/drawing/2014/main" id="{7B81843D-E333-4F4C-A36D-94080D3638C8}"/>
              </a:ext>
            </a:extLst>
          </p:cNvPr>
          <p:cNvCxnSpPr>
            <a:cxnSpLocks/>
          </p:cNvCxnSpPr>
          <p:nvPr userDrawn="1"/>
        </p:nvCxnSpPr>
        <p:spPr>
          <a:xfrm>
            <a:off x="823943" y="6055339"/>
            <a:ext cx="10548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392839"/>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p:cSld name="Section slide poppy">
    <p:bg>
      <p:bgPr>
        <a:solidFill>
          <a:srgbClr val="D32F2F"/>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838200" y="3916872"/>
            <a:ext cx="10515600" cy="1655762"/>
          </a:xfrm>
        </p:spPr>
        <p:txBody>
          <a:bodyPr anchor="t" anchorCtr="1">
            <a:normAutofit/>
          </a:bodyPr>
          <a:lstStyle>
            <a:lvl1pPr marL="0" indent="0" algn="ctr">
              <a:buNone/>
              <a:defRPr sz="2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a:t>
            </a:r>
          </a:p>
        </p:txBody>
      </p:sp>
      <p:sp>
        <p:nvSpPr>
          <p:cNvPr id="13" name="Title 1">
            <a:extLst>
              <a:ext uri="{FF2B5EF4-FFF2-40B4-BE49-F238E27FC236}">
                <a16:creationId xmlns:a16="http://schemas.microsoft.com/office/drawing/2014/main" id="{7765AB46-E9CE-BE4D-8338-E38ACF018517}"/>
              </a:ext>
            </a:extLst>
          </p:cNvPr>
          <p:cNvSpPr>
            <a:spLocks noGrp="1"/>
          </p:cNvSpPr>
          <p:nvPr>
            <p:ph type="title" hasCustomPrompt="1"/>
          </p:nvPr>
        </p:nvSpPr>
        <p:spPr>
          <a:xfrm>
            <a:off x="838200" y="1858814"/>
            <a:ext cx="10515600" cy="1963310"/>
          </a:xfrm>
          <a:prstGeom prst="rect">
            <a:avLst/>
          </a:prstGeom>
        </p:spPr>
        <p:txBody>
          <a:bodyPr anchor="b" anchorCtr="1">
            <a:noAutofit/>
          </a:bodyPr>
          <a:lstStyle>
            <a:lvl1pPr algn="ctr">
              <a:defRPr sz="7200">
                <a:solidFill>
                  <a:schemeClr val="bg1"/>
                </a:solidFill>
              </a:defRPr>
            </a:lvl1pPr>
          </a:lstStyle>
          <a:p>
            <a:r>
              <a:rPr lang="en-US"/>
              <a:t>Section slide</a:t>
            </a:r>
          </a:p>
        </p:txBody>
      </p:sp>
      <p:pic>
        <p:nvPicPr>
          <p:cNvPr id="15" name="Picture 14" descr="Office fo National Statistics Logo">
            <a:extLst>
              <a:ext uri="{FF2B5EF4-FFF2-40B4-BE49-F238E27FC236}">
                <a16:creationId xmlns:a16="http://schemas.microsoft.com/office/drawing/2014/main" id="{897A9EDC-56A8-414B-B882-D53DFB417E8F}"/>
              </a:ext>
            </a:extLst>
          </p:cNvPr>
          <p:cNvPicPr>
            <a:picLocks noChangeAspect="1"/>
          </p:cNvPicPr>
          <p:nvPr/>
        </p:nvPicPr>
        <p:blipFill>
          <a:blip r:embed="rId2"/>
          <a:stretch>
            <a:fillRect/>
          </a:stretch>
        </p:blipFill>
        <p:spPr>
          <a:xfrm>
            <a:off x="838200" y="6292113"/>
            <a:ext cx="3325741" cy="282688"/>
          </a:xfrm>
          <a:prstGeom prst="rect">
            <a:avLst/>
          </a:prstGeom>
        </p:spPr>
      </p:pic>
      <p:pic>
        <p:nvPicPr>
          <p:cNvPr id="7" name="Picture 6" descr="Office fo National Statistics Logo">
            <a:extLst>
              <a:ext uri="{FF2B5EF4-FFF2-40B4-BE49-F238E27FC236}">
                <a16:creationId xmlns:a16="http://schemas.microsoft.com/office/drawing/2014/main" id="{F1E49A7E-84FB-9B4F-8BC0-CC6BDC349FD7}"/>
              </a:ext>
            </a:extLst>
          </p:cNvPr>
          <p:cNvPicPr>
            <a:picLocks noChangeAspect="1"/>
          </p:cNvPicPr>
          <p:nvPr userDrawn="1"/>
        </p:nvPicPr>
        <p:blipFill>
          <a:blip r:embed="rId2"/>
          <a:stretch>
            <a:fillRect/>
          </a:stretch>
        </p:blipFill>
        <p:spPr>
          <a:xfrm>
            <a:off x="838200" y="6292113"/>
            <a:ext cx="3325741" cy="282688"/>
          </a:xfrm>
          <a:prstGeom prst="rect">
            <a:avLst/>
          </a:prstGeom>
        </p:spPr>
      </p:pic>
      <p:sp>
        <p:nvSpPr>
          <p:cNvPr id="8" name="Slide Number Placeholder 5">
            <a:extLst>
              <a:ext uri="{FF2B5EF4-FFF2-40B4-BE49-F238E27FC236}">
                <a16:creationId xmlns:a16="http://schemas.microsoft.com/office/drawing/2014/main" id="{BAA1490B-BB3E-0748-BA6A-B8586696578B}"/>
              </a:ext>
            </a:extLst>
          </p:cNvPr>
          <p:cNvSpPr>
            <a:spLocks noGrp="1"/>
          </p:cNvSpPr>
          <p:nvPr>
            <p:ph type="sldNum" sz="quarter" idx="4"/>
          </p:nvPr>
        </p:nvSpPr>
        <p:spPr>
          <a:xfrm>
            <a:off x="4662087" y="6250891"/>
            <a:ext cx="2867826" cy="365125"/>
          </a:xfrm>
          <a:prstGeom prst="rect">
            <a:avLst/>
          </a:prstGeom>
        </p:spPr>
        <p:txBody>
          <a:bodyPr/>
          <a:lstStyle>
            <a:lvl1pPr>
              <a:defRPr sz="2000">
                <a:solidFill>
                  <a:schemeClr val="bg1"/>
                </a:solidFill>
              </a:defRPr>
            </a:lvl1pPr>
          </a:lstStyle>
          <a:p>
            <a:pPr algn="ctr"/>
            <a:fld id="{232417FB-2EF4-EC49-BC13-97513C37E9E5}" type="slidenum">
              <a:rPr lang="en-US" smtClean="0"/>
              <a:pPr algn="ctr"/>
              <a:t>‹#›</a:t>
            </a:fld>
            <a:endParaRPr lang="en-US"/>
          </a:p>
        </p:txBody>
      </p:sp>
      <p:sp>
        <p:nvSpPr>
          <p:cNvPr id="9" name="Footer Placeholder 13">
            <a:extLst>
              <a:ext uri="{FF2B5EF4-FFF2-40B4-BE49-F238E27FC236}">
                <a16:creationId xmlns:a16="http://schemas.microsoft.com/office/drawing/2014/main" id="{61622BCB-5999-744E-B77D-08F504F71E8B}"/>
              </a:ext>
            </a:extLst>
          </p:cNvPr>
          <p:cNvSpPr>
            <a:spLocks noGrp="1"/>
          </p:cNvSpPr>
          <p:nvPr>
            <p:ph type="ftr" sz="quarter" idx="3"/>
          </p:nvPr>
        </p:nvSpPr>
        <p:spPr>
          <a:xfrm>
            <a:off x="7529913" y="6250890"/>
            <a:ext cx="3842030" cy="365125"/>
          </a:xfrm>
          <a:prstGeom prst="rect">
            <a:avLst/>
          </a:prstGeom>
        </p:spPr>
        <p:txBody>
          <a:bodyPr vert="horz" lIns="91440" tIns="45720" rIns="0" bIns="45720" rtlCol="0" anchor="t" anchorCtr="0"/>
          <a:lstStyle>
            <a:lvl1pPr algn="r">
              <a:defRPr sz="2000" b="1">
                <a:solidFill>
                  <a:schemeClr val="bg1"/>
                </a:solidFill>
              </a:defRPr>
            </a:lvl1pPr>
          </a:lstStyle>
          <a:p>
            <a:endParaRPr lang="en-US"/>
          </a:p>
        </p:txBody>
      </p:sp>
      <p:cxnSp>
        <p:nvCxnSpPr>
          <p:cNvPr id="10" name="Straight Connector 9">
            <a:extLst>
              <a:ext uri="{FF2B5EF4-FFF2-40B4-BE49-F238E27FC236}">
                <a16:creationId xmlns:a16="http://schemas.microsoft.com/office/drawing/2014/main" id="{55661407-3B8B-664A-A263-554870E58063}"/>
              </a:ext>
            </a:extLst>
          </p:cNvPr>
          <p:cNvCxnSpPr>
            <a:cxnSpLocks/>
          </p:cNvCxnSpPr>
          <p:nvPr userDrawn="1"/>
        </p:nvCxnSpPr>
        <p:spPr>
          <a:xfrm>
            <a:off x="823943" y="6055339"/>
            <a:ext cx="10548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8600308"/>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p:cSld name="Section slide pink">
    <p:bg>
      <p:bgPr>
        <a:solidFill>
          <a:srgbClr val="D2376D"/>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838200" y="3916872"/>
            <a:ext cx="10515600" cy="1655762"/>
          </a:xfrm>
        </p:spPr>
        <p:txBody>
          <a:bodyPr anchor="t" anchorCtr="1">
            <a:normAutofit/>
          </a:bodyPr>
          <a:lstStyle>
            <a:lvl1pPr marL="0" indent="0" algn="ctr">
              <a:buNone/>
              <a:defRPr sz="2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a:t>
            </a:r>
          </a:p>
        </p:txBody>
      </p:sp>
      <p:sp>
        <p:nvSpPr>
          <p:cNvPr id="13" name="Title 1">
            <a:extLst>
              <a:ext uri="{FF2B5EF4-FFF2-40B4-BE49-F238E27FC236}">
                <a16:creationId xmlns:a16="http://schemas.microsoft.com/office/drawing/2014/main" id="{7765AB46-E9CE-BE4D-8338-E38ACF018517}"/>
              </a:ext>
            </a:extLst>
          </p:cNvPr>
          <p:cNvSpPr>
            <a:spLocks noGrp="1"/>
          </p:cNvSpPr>
          <p:nvPr>
            <p:ph type="title" hasCustomPrompt="1"/>
          </p:nvPr>
        </p:nvSpPr>
        <p:spPr>
          <a:xfrm>
            <a:off x="838200" y="1858814"/>
            <a:ext cx="10515600" cy="1963310"/>
          </a:xfrm>
          <a:prstGeom prst="rect">
            <a:avLst/>
          </a:prstGeom>
        </p:spPr>
        <p:txBody>
          <a:bodyPr anchor="b" anchorCtr="1">
            <a:noAutofit/>
          </a:bodyPr>
          <a:lstStyle>
            <a:lvl1pPr algn="ctr">
              <a:defRPr sz="7200">
                <a:solidFill>
                  <a:schemeClr val="bg1"/>
                </a:solidFill>
              </a:defRPr>
            </a:lvl1pPr>
          </a:lstStyle>
          <a:p>
            <a:r>
              <a:rPr lang="en-US"/>
              <a:t>Section slide</a:t>
            </a:r>
          </a:p>
        </p:txBody>
      </p:sp>
      <p:pic>
        <p:nvPicPr>
          <p:cNvPr id="15" name="Picture 14" descr="Office fo National Statistics Logo">
            <a:extLst>
              <a:ext uri="{FF2B5EF4-FFF2-40B4-BE49-F238E27FC236}">
                <a16:creationId xmlns:a16="http://schemas.microsoft.com/office/drawing/2014/main" id="{897A9EDC-56A8-414B-B882-D53DFB417E8F}"/>
              </a:ext>
            </a:extLst>
          </p:cNvPr>
          <p:cNvPicPr>
            <a:picLocks noChangeAspect="1"/>
          </p:cNvPicPr>
          <p:nvPr/>
        </p:nvPicPr>
        <p:blipFill>
          <a:blip r:embed="rId2"/>
          <a:stretch>
            <a:fillRect/>
          </a:stretch>
        </p:blipFill>
        <p:spPr>
          <a:xfrm>
            <a:off x="838200" y="6292113"/>
            <a:ext cx="3325741" cy="282688"/>
          </a:xfrm>
          <a:prstGeom prst="rect">
            <a:avLst/>
          </a:prstGeom>
        </p:spPr>
      </p:pic>
      <p:pic>
        <p:nvPicPr>
          <p:cNvPr id="7" name="Picture 6" descr="Office fo National Statistics Logo">
            <a:extLst>
              <a:ext uri="{FF2B5EF4-FFF2-40B4-BE49-F238E27FC236}">
                <a16:creationId xmlns:a16="http://schemas.microsoft.com/office/drawing/2014/main" id="{F1E49A7E-84FB-9B4F-8BC0-CC6BDC349FD7}"/>
              </a:ext>
            </a:extLst>
          </p:cNvPr>
          <p:cNvPicPr>
            <a:picLocks noChangeAspect="1"/>
          </p:cNvPicPr>
          <p:nvPr userDrawn="1"/>
        </p:nvPicPr>
        <p:blipFill>
          <a:blip r:embed="rId2"/>
          <a:stretch>
            <a:fillRect/>
          </a:stretch>
        </p:blipFill>
        <p:spPr>
          <a:xfrm>
            <a:off x="838200" y="6292113"/>
            <a:ext cx="3325741" cy="282688"/>
          </a:xfrm>
          <a:prstGeom prst="rect">
            <a:avLst/>
          </a:prstGeom>
        </p:spPr>
      </p:pic>
      <p:sp>
        <p:nvSpPr>
          <p:cNvPr id="8" name="Slide Number Placeholder 5">
            <a:extLst>
              <a:ext uri="{FF2B5EF4-FFF2-40B4-BE49-F238E27FC236}">
                <a16:creationId xmlns:a16="http://schemas.microsoft.com/office/drawing/2014/main" id="{BAA1490B-BB3E-0748-BA6A-B8586696578B}"/>
              </a:ext>
            </a:extLst>
          </p:cNvPr>
          <p:cNvSpPr>
            <a:spLocks noGrp="1"/>
          </p:cNvSpPr>
          <p:nvPr>
            <p:ph type="sldNum" sz="quarter" idx="4"/>
          </p:nvPr>
        </p:nvSpPr>
        <p:spPr>
          <a:xfrm>
            <a:off x="4662087" y="6250891"/>
            <a:ext cx="2867826" cy="365125"/>
          </a:xfrm>
          <a:prstGeom prst="rect">
            <a:avLst/>
          </a:prstGeom>
        </p:spPr>
        <p:txBody>
          <a:bodyPr/>
          <a:lstStyle>
            <a:lvl1pPr>
              <a:defRPr sz="2000">
                <a:solidFill>
                  <a:schemeClr val="bg1"/>
                </a:solidFill>
              </a:defRPr>
            </a:lvl1pPr>
          </a:lstStyle>
          <a:p>
            <a:pPr algn="ctr"/>
            <a:fld id="{232417FB-2EF4-EC49-BC13-97513C37E9E5}" type="slidenum">
              <a:rPr lang="en-US" smtClean="0"/>
              <a:pPr algn="ctr"/>
              <a:t>‹#›</a:t>
            </a:fld>
            <a:endParaRPr lang="en-US"/>
          </a:p>
        </p:txBody>
      </p:sp>
      <p:sp>
        <p:nvSpPr>
          <p:cNvPr id="9" name="Footer Placeholder 13">
            <a:extLst>
              <a:ext uri="{FF2B5EF4-FFF2-40B4-BE49-F238E27FC236}">
                <a16:creationId xmlns:a16="http://schemas.microsoft.com/office/drawing/2014/main" id="{61622BCB-5999-744E-B77D-08F504F71E8B}"/>
              </a:ext>
            </a:extLst>
          </p:cNvPr>
          <p:cNvSpPr>
            <a:spLocks noGrp="1"/>
          </p:cNvSpPr>
          <p:nvPr>
            <p:ph type="ftr" sz="quarter" idx="3"/>
          </p:nvPr>
        </p:nvSpPr>
        <p:spPr>
          <a:xfrm>
            <a:off x="7529913" y="6250890"/>
            <a:ext cx="3842030" cy="365125"/>
          </a:xfrm>
          <a:prstGeom prst="rect">
            <a:avLst/>
          </a:prstGeom>
        </p:spPr>
        <p:txBody>
          <a:bodyPr vert="horz" lIns="91440" tIns="45720" rIns="0" bIns="45720" rtlCol="0" anchor="t" anchorCtr="0"/>
          <a:lstStyle>
            <a:lvl1pPr algn="r">
              <a:defRPr sz="2000" b="1">
                <a:solidFill>
                  <a:schemeClr val="bg1"/>
                </a:solidFill>
              </a:defRPr>
            </a:lvl1pPr>
          </a:lstStyle>
          <a:p>
            <a:endParaRPr lang="en-US"/>
          </a:p>
        </p:txBody>
      </p:sp>
      <p:cxnSp>
        <p:nvCxnSpPr>
          <p:cNvPr id="10" name="Straight Connector 9">
            <a:extLst>
              <a:ext uri="{FF2B5EF4-FFF2-40B4-BE49-F238E27FC236}">
                <a16:creationId xmlns:a16="http://schemas.microsoft.com/office/drawing/2014/main" id="{F67D8161-5352-AC4F-8422-00F311FA85FA}"/>
              </a:ext>
            </a:extLst>
          </p:cNvPr>
          <p:cNvCxnSpPr>
            <a:cxnSpLocks/>
          </p:cNvCxnSpPr>
          <p:nvPr userDrawn="1"/>
        </p:nvCxnSpPr>
        <p:spPr>
          <a:xfrm>
            <a:off x="823943" y="6055339"/>
            <a:ext cx="10548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61834409"/>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p:cSld name="Section slide prince">
    <p:bg>
      <p:bgPr>
        <a:solidFill>
          <a:srgbClr val="6E2585"/>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838200" y="3916872"/>
            <a:ext cx="10515600" cy="1655762"/>
          </a:xfrm>
        </p:spPr>
        <p:txBody>
          <a:bodyPr anchor="t" anchorCtr="1">
            <a:normAutofit/>
          </a:bodyPr>
          <a:lstStyle>
            <a:lvl1pPr marL="0" indent="0" algn="ctr">
              <a:buNone/>
              <a:defRPr sz="2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a:t>
            </a:r>
          </a:p>
        </p:txBody>
      </p:sp>
      <p:sp>
        <p:nvSpPr>
          <p:cNvPr id="13" name="Title 1">
            <a:extLst>
              <a:ext uri="{FF2B5EF4-FFF2-40B4-BE49-F238E27FC236}">
                <a16:creationId xmlns:a16="http://schemas.microsoft.com/office/drawing/2014/main" id="{7765AB46-E9CE-BE4D-8338-E38ACF018517}"/>
              </a:ext>
            </a:extLst>
          </p:cNvPr>
          <p:cNvSpPr>
            <a:spLocks noGrp="1"/>
          </p:cNvSpPr>
          <p:nvPr>
            <p:ph type="title" hasCustomPrompt="1"/>
          </p:nvPr>
        </p:nvSpPr>
        <p:spPr>
          <a:xfrm>
            <a:off x="838200" y="1858814"/>
            <a:ext cx="10515600" cy="1963310"/>
          </a:xfrm>
          <a:prstGeom prst="rect">
            <a:avLst/>
          </a:prstGeom>
        </p:spPr>
        <p:txBody>
          <a:bodyPr anchor="b" anchorCtr="1">
            <a:noAutofit/>
          </a:bodyPr>
          <a:lstStyle>
            <a:lvl1pPr algn="ctr">
              <a:defRPr sz="7200">
                <a:solidFill>
                  <a:schemeClr val="bg1"/>
                </a:solidFill>
              </a:defRPr>
            </a:lvl1pPr>
          </a:lstStyle>
          <a:p>
            <a:r>
              <a:rPr lang="en-US"/>
              <a:t>Section slide</a:t>
            </a:r>
          </a:p>
        </p:txBody>
      </p:sp>
      <p:pic>
        <p:nvPicPr>
          <p:cNvPr id="15" name="Picture 14" descr="Office fo National Statistics Logo">
            <a:extLst>
              <a:ext uri="{FF2B5EF4-FFF2-40B4-BE49-F238E27FC236}">
                <a16:creationId xmlns:a16="http://schemas.microsoft.com/office/drawing/2014/main" id="{897A9EDC-56A8-414B-B882-D53DFB417E8F}"/>
              </a:ext>
            </a:extLst>
          </p:cNvPr>
          <p:cNvPicPr>
            <a:picLocks noChangeAspect="1"/>
          </p:cNvPicPr>
          <p:nvPr/>
        </p:nvPicPr>
        <p:blipFill>
          <a:blip r:embed="rId2"/>
          <a:stretch>
            <a:fillRect/>
          </a:stretch>
        </p:blipFill>
        <p:spPr>
          <a:xfrm>
            <a:off x="838200" y="6292113"/>
            <a:ext cx="3325741" cy="282688"/>
          </a:xfrm>
          <a:prstGeom prst="rect">
            <a:avLst/>
          </a:prstGeom>
        </p:spPr>
      </p:pic>
      <p:pic>
        <p:nvPicPr>
          <p:cNvPr id="7" name="Picture 6" descr="Office fo National Statistics Logo">
            <a:extLst>
              <a:ext uri="{FF2B5EF4-FFF2-40B4-BE49-F238E27FC236}">
                <a16:creationId xmlns:a16="http://schemas.microsoft.com/office/drawing/2014/main" id="{F1E49A7E-84FB-9B4F-8BC0-CC6BDC349FD7}"/>
              </a:ext>
            </a:extLst>
          </p:cNvPr>
          <p:cNvPicPr>
            <a:picLocks noChangeAspect="1"/>
          </p:cNvPicPr>
          <p:nvPr userDrawn="1"/>
        </p:nvPicPr>
        <p:blipFill>
          <a:blip r:embed="rId2"/>
          <a:stretch>
            <a:fillRect/>
          </a:stretch>
        </p:blipFill>
        <p:spPr>
          <a:xfrm>
            <a:off x="838200" y="6292113"/>
            <a:ext cx="3325741" cy="282688"/>
          </a:xfrm>
          <a:prstGeom prst="rect">
            <a:avLst/>
          </a:prstGeom>
        </p:spPr>
      </p:pic>
      <p:sp>
        <p:nvSpPr>
          <p:cNvPr id="8" name="Slide Number Placeholder 5">
            <a:extLst>
              <a:ext uri="{FF2B5EF4-FFF2-40B4-BE49-F238E27FC236}">
                <a16:creationId xmlns:a16="http://schemas.microsoft.com/office/drawing/2014/main" id="{BAA1490B-BB3E-0748-BA6A-B8586696578B}"/>
              </a:ext>
            </a:extLst>
          </p:cNvPr>
          <p:cNvSpPr>
            <a:spLocks noGrp="1"/>
          </p:cNvSpPr>
          <p:nvPr>
            <p:ph type="sldNum" sz="quarter" idx="4"/>
          </p:nvPr>
        </p:nvSpPr>
        <p:spPr>
          <a:xfrm>
            <a:off x="4662087" y="6250891"/>
            <a:ext cx="2867826" cy="365125"/>
          </a:xfrm>
          <a:prstGeom prst="rect">
            <a:avLst/>
          </a:prstGeom>
        </p:spPr>
        <p:txBody>
          <a:bodyPr/>
          <a:lstStyle>
            <a:lvl1pPr>
              <a:defRPr sz="2000">
                <a:solidFill>
                  <a:schemeClr val="bg1"/>
                </a:solidFill>
              </a:defRPr>
            </a:lvl1pPr>
          </a:lstStyle>
          <a:p>
            <a:pPr algn="ctr"/>
            <a:fld id="{232417FB-2EF4-EC49-BC13-97513C37E9E5}" type="slidenum">
              <a:rPr lang="en-US" smtClean="0"/>
              <a:pPr algn="ctr"/>
              <a:t>‹#›</a:t>
            </a:fld>
            <a:endParaRPr lang="en-US"/>
          </a:p>
        </p:txBody>
      </p:sp>
      <p:sp>
        <p:nvSpPr>
          <p:cNvPr id="9" name="Footer Placeholder 13">
            <a:extLst>
              <a:ext uri="{FF2B5EF4-FFF2-40B4-BE49-F238E27FC236}">
                <a16:creationId xmlns:a16="http://schemas.microsoft.com/office/drawing/2014/main" id="{61622BCB-5999-744E-B77D-08F504F71E8B}"/>
              </a:ext>
            </a:extLst>
          </p:cNvPr>
          <p:cNvSpPr>
            <a:spLocks noGrp="1"/>
          </p:cNvSpPr>
          <p:nvPr>
            <p:ph type="ftr" sz="quarter" idx="3"/>
          </p:nvPr>
        </p:nvSpPr>
        <p:spPr>
          <a:xfrm>
            <a:off x="7529913" y="6250890"/>
            <a:ext cx="3842030" cy="365125"/>
          </a:xfrm>
          <a:prstGeom prst="rect">
            <a:avLst/>
          </a:prstGeom>
        </p:spPr>
        <p:txBody>
          <a:bodyPr vert="horz" lIns="91440" tIns="45720" rIns="0" bIns="45720" rtlCol="0" anchor="t" anchorCtr="0"/>
          <a:lstStyle>
            <a:lvl1pPr algn="r">
              <a:defRPr sz="2000" b="1">
                <a:solidFill>
                  <a:schemeClr val="bg1"/>
                </a:solidFill>
              </a:defRPr>
            </a:lvl1pPr>
          </a:lstStyle>
          <a:p>
            <a:endParaRPr lang="en-US"/>
          </a:p>
        </p:txBody>
      </p:sp>
      <p:cxnSp>
        <p:nvCxnSpPr>
          <p:cNvPr id="10" name="Straight Connector 9">
            <a:extLst>
              <a:ext uri="{FF2B5EF4-FFF2-40B4-BE49-F238E27FC236}">
                <a16:creationId xmlns:a16="http://schemas.microsoft.com/office/drawing/2014/main" id="{95FF6451-6437-294C-AE93-D483699E514B}"/>
              </a:ext>
            </a:extLst>
          </p:cNvPr>
          <p:cNvCxnSpPr>
            <a:cxnSpLocks/>
          </p:cNvCxnSpPr>
          <p:nvPr userDrawn="1"/>
        </p:nvCxnSpPr>
        <p:spPr>
          <a:xfrm>
            <a:off x="823943" y="6055339"/>
            <a:ext cx="10548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64575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Chart page - minimal footer">
    <p:bg>
      <p:bgPr>
        <a:solidFill>
          <a:srgbClr val="F5F5F6"/>
        </a:solidFill>
        <a:effectLst/>
      </p:bgPr>
    </p:bg>
    <p:spTree>
      <p:nvGrpSpPr>
        <p:cNvPr id="1" name=""/>
        <p:cNvGrpSpPr/>
        <p:nvPr/>
      </p:nvGrpSpPr>
      <p:grpSpPr>
        <a:xfrm>
          <a:off x="0" y="0"/>
          <a:ext cx="0" cy="0"/>
          <a:chOff x="0" y="0"/>
          <a:chExt cx="0" cy="0"/>
        </a:xfrm>
      </p:grpSpPr>
      <p:sp>
        <p:nvSpPr>
          <p:cNvPr id="14" name="Slide Number Placeholder">
            <a:extLst>
              <a:ext uri="{FF2B5EF4-FFF2-40B4-BE49-F238E27FC236}">
                <a16:creationId xmlns:a16="http://schemas.microsoft.com/office/drawing/2014/main" id="{5D913410-9DC7-834A-B330-976E80A5685D}"/>
              </a:ext>
            </a:extLst>
          </p:cNvPr>
          <p:cNvSpPr>
            <a:spLocks noGrp="1"/>
          </p:cNvSpPr>
          <p:nvPr>
            <p:ph type="sldNum" sz="quarter" idx="4"/>
          </p:nvPr>
        </p:nvSpPr>
        <p:spPr>
          <a:xfrm>
            <a:off x="4662087" y="6250891"/>
            <a:ext cx="2867826" cy="365125"/>
          </a:xfrm>
          <a:prstGeom prst="rect">
            <a:avLst/>
          </a:prstGeom>
        </p:spPr>
        <p:txBody>
          <a:bodyPr/>
          <a:lstStyle>
            <a:lvl1pPr>
              <a:defRPr sz="2000">
                <a:solidFill>
                  <a:srgbClr val="003C57"/>
                </a:solidFill>
              </a:defRPr>
            </a:lvl1pPr>
          </a:lstStyle>
          <a:p>
            <a:pPr algn="ctr"/>
            <a:fld id="{232417FB-2EF4-EC49-BC13-97513C37E9E5}" type="slidenum">
              <a:rPr lang="en-US" smtClean="0"/>
              <a:pPr algn="ctr"/>
              <a:t>‹#›</a:t>
            </a:fld>
            <a:endParaRPr lang="en-US"/>
          </a:p>
        </p:txBody>
      </p:sp>
      <p:sp>
        <p:nvSpPr>
          <p:cNvPr id="15" name="Footer Placeholder">
            <a:extLst>
              <a:ext uri="{FF2B5EF4-FFF2-40B4-BE49-F238E27FC236}">
                <a16:creationId xmlns:a16="http://schemas.microsoft.com/office/drawing/2014/main" id="{EA701F44-73AD-C64B-8322-8400CB324EFB}"/>
              </a:ext>
            </a:extLst>
          </p:cNvPr>
          <p:cNvSpPr>
            <a:spLocks noGrp="1"/>
          </p:cNvSpPr>
          <p:nvPr>
            <p:ph type="ftr" sz="quarter" idx="3"/>
          </p:nvPr>
        </p:nvSpPr>
        <p:spPr>
          <a:xfrm>
            <a:off x="7529913" y="6250890"/>
            <a:ext cx="3842030" cy="365125"/>
          </a:xfrm>
          <a:prstGeom prst="rect">
            <a:avLst/>
          </a:prstGeom>
        </p:spPr>
        <p:txBody>
          <a:bodyPr vert="horz" lIns="91440" tIns="45720" rIns="0" bIns="45720" rtlCol="0" anchor="t" anchorCtr="0"/>
          <a:lstStyle>
            <a:lvl1pPr algn="r">
              <a:defRPr sz="2000" b="1">
                <a:solidFill>
                  <a:srgbClr val="003C57"/>
                </a:solidFill>
              </a:defRPr>
            </a:lvl1pPr>
          </a:lstStyle>
          <a:p>
            <a:endParaRPr lang="en-US"/>
          </a:p>
        </p:txBody>
      </p:sp>
      <p:sp>
        <p:nvSpPr>
          <p:cNvPr id="8" name="Title">
            <a:extLst>
              <a:ext uri="{FF2B5EF4-FFF2-40B4-BE49-F238E27FC236}">
                <a16:creationId xmlns:a16="http://schemas.microsoft.com/office/drawing/2014/main" id="{EC099F22-2809-E243-A4DE-90F187EBDB60}"/>
              </a:ext>
            </a:extLst>
          </p:cNvPr>
          <p:cNvSpPr>
            <a:spLocks noGrp="1"/>
          </p:cNvSpPr>
          <p:nvPr>
            <p:ph type="title" hasCustomPrompt="1"/>
          </p:nvPr>
        </p:nvSpPr>
        <p:spPr>
          <a:xfrm>
            <a:off x="838200" y="642127"/>
            <a:ext cx="10515600" cy="526298"/>
          </a:xfrm>
          <a:prstGeom prst="rect">
            <a:avLst/>
          </a:prstGeom>
        </p:spPr>
        <p:txBody>
          <a:bodyPr wrap="square">
            <a:spAutoFit/>
          </a:bodyPr>
          <a:lstStyle>
            <a:lvl1pPr>
              <a:defRPr sz="3600" baseline="0"/>
            </a:lvl1pPr>
          </a:lstStyle>
          <a:p>
            <a:r>
              <a:rPr lang="en-US"/>
              <a:t>Add your heading here</a:t>
            </a:r>
          </a:p>
        </p:txBody>
      </p:sp>
      <p:sp>
        <p:nvSpPr>
          <p:cNvPr id="9" name="Content Placeholder">
            <a:extLst>
              <a:ext uri="{FF2B5EF4-FFF2-40B4-BE49-F238E27FC236}">
                <a16:creationId xmlns:a16="http://schemas.microsoft.com/office/drawing/2014/main" id="{174CFFCA-1BD8-5E48-82C8-B24912230E4E}"/>
              </a:ext>
            </a:extLst>
          </p:cNvPr>
          <p:cNvSpPr>
            <a:spLocks noGrp="1"/>
          </p:cNvSpPr>
          <p:nvPr>
            <p:ph idx="1" hasCustomPrompt="1"/>
          </p:nvPr>
        </p:nvSpPr>
        <p:spPr>
          <a:xfrm>
            <a:off x="838200" y="1424324"/>
            <a:ext cx="10515600" cy="2298001"/>
          </a:xfrm>
          <a:prstGeom prst="rect">
            <a:avLst/>
          </a:prstGeom>
        </p:spPr>
        <p:txBody>
          <a:bodyPr wrap="square" lIns="0" tIns="0" rIns="0" bIns="0" anchor="t" anchorCtr="0">
            <a:spAutoFit/>
          </a:bodyPr>
          <a:lstStyle>
            <a:lvl1pPr>
              <a:lnSpc>
                <a:spcPct val="110000"/>
              </a:lnSpc>
              <a:spcAft>
                <a:spcPts val="500"/>
              </a:spcAft>
              <a:defRPr sz="3200">
                <a:solidFill>
                  <a:schemeClr val="tx1"/>
                </a:solidFill>
              </a:defRPr>
            </a:lvl1pPr>
            <a:lvl2pPr>
              <a:spcAft>
                <a:spcPts val="500"/>
              </a:spcAft>
              <a:defRPr sz="2800">
                <a:solidFill>
                  <a:schemeClr val="tx1"/>
                </a:solidFill>
              </a:defRPr>
            </a:lvl2pPr>
            <a:lvl3pPr>
              <a:spcAft>
                <a:spcPts val="500"/>
              </a:spcAft>
              <a:defRPr sz="2400">
                <a:solidFill>
                  <a:schemeClr val="tx1"/>
                </a:solidFill>
              </a:defRPr>
            </a:lvl3pPr>
            <a:lvl4pPr>
              <a:spcAft>
                <a:spcPts val="500"/>
              </a:spcAft>
              <a:defRPr sz="2000">
                <a:solidFill>
                  <a:schemeClr val="tx1"/>
                </a:solidFill>
              </a:defRPr>
            </a:lvl4pPr>
            <a:lvl5pPr>
              <a:spcAft>
                <a:spcPts val="500"/>
              </a:spcAft>
              <a:defRPr sz="1800">
                <a:solidFill>
                  <a:schemeClr val="tx1"/>
                </a:solidFill>
              </a:defRPr>
            </a:lvl5pPr>
          </a:lstStyle>
          <a:p>
            <a:pPr lvl="0"/>
            <a:r>
              <a:rPr lang="en-US"/>
              <a:t>Single column</a:t>
            </a:r>
          </a:p>
          <a:p>
            <a:pPr lvl="1"/>
            <a:r>
              <a:rPr lang="en-US"/>
              <a:t>Second level</a:t>
            </a:r>
          </a:p>
          <a:p>
            <a:pPr lvl="2"/>
            <a:r>
              <a:rPr lang="en-US"/>
              <a:t>Third level</a:t>
            </a:r>
          </a:p>
          <a:p>
            <a:pPr lvl="3"/>
            <a:r>
              <a:rPr lang="en-US"/>
              <a:t>Fourth level</a:t>
            </a:r>
          </a:p>
          <a:p>
            <a:pPr lvl="4"/>
            <a:r>
              <a:rPr lang="en-US"/>
              <a:t>Fifth level</a:t>
            </a:r>
          </a:p>
        </p:txBody>
      </p:sp>
      <p:pic>
        <p:nvPicPr>
          <p:cNvPr id="7" name="Logo">
            <a:extLst>
              <a:ext uri="{FF2B5EF4-FFF2-40B4-BE49-F238E27FC236}">
                <a16:creationId xmlns:a16="http://schemas.microsoft.com/office/drawing/2014/main" id="{6CA9248A-F4DF-432F-8A97-41F8E3C9F6B1}"/>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847853" y="6281865"/>
            <a:ext cx="3489861" cy="306034"/>
          </a:xfrm>
          <a:prstGeom prst="rect">
            <a:avLst/>
          </a:prstGeom>
        </p:spPr>
      </p:pic>
    </p:spTree>
    <p:extLst>
      <p:ext uri="{BB962C8B-B14F-4D97-AF65-F5344CB8AC3E}">
        <p14:creationId xmlns:p14="http://schemas.microsoft.com/office/powerpoint/2010/main" val="851087258"/>
      </p:ext>
    </p:extLst>
  </p:cSld>
  <p:clrMapOvr>
    <a:masterClrMapping/>
  </p:clrMapOvr>
  <p:extLst>
    <p:ext uri="{DCECCB84-F9BA-43D5-87BE-67443E8EF086}">
      <p15:sldGuideLst xmlns:p15="http://schemas.microsoft.com/office/powerpoint/2012/main">
        <p15:guide id="1" pos="529">
          <p15:clr>
            <a:srgbClr val="FBAE40"/>
          </p15:clr>
        </p15:guide>
        <p15:guide id="2" pos="7174">
          <p15:clr>
            <a:srgbClr val="FBAE40"/>
          </p15:clr>
        </p15:guide>
        <p15:guide id="3" orient="horz" pos="391">
          <p15:clr>
            <a:srgbClr val="FBAE40"/>
          </p15:clr>
        </p15:guide>
        <p15:guide id="4" orient="horz" pos="3634">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p:cSld name="Section slide purple">
    <p:bg>
      <p:bgPr>
        <a:solidFill>
          <a:srgbClr val="37288B"/>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838200" y="3916872"/>
            <a:ext cx="10515600" cy="1655762"/>
          </a:xfrm>
        </p:spPr>
        <p:txBody>
          <a:bodyPr anchor="t" anchorCtr="1">
            <a:normAutofit/>
          </a:bodyPr>
          <a:lstStyle>
            <a:lvl1pPr marL="0" indent="0" algn="ctr">
              <a:buNone/>
              <a:defRPr sz="2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a:t>
            </a:r>
          </a:p>
        </p:txBody>
      </p:sp>
      <p:sp>
        <p:nvSpPr>
          <p:cNvPr id="13" name="Title 1">
            <a:extLst>
              <a:ext uri="{FF2B5EF4-FFF2-40B4-BE49-F238E27FC236}">
                <a16:creationId xmlns:a16="http://schemas.microsoft.com/office/drawing/2014/main" id="{7765AB46-E9CE-BE4D-8338-E38ACF018517}"/>
              </a:ext>
            </a:extLst>
          </p:cNvPr>
          <p:cNvSpPr>
            <a:spLocks noGrp="1"/>
          </p:cNvSpPr>
          <p:nvPr>
            <p:ph type="title" hasCustomPrompt="1"/>
          </p:nvPr>
        </p:nvSpPr>
        <p:spPr>
          <a:xfrm>
            <a:off x="838200" y="1858814"/>
            <a:ext cx="10515600" cy="1963310"/>
          </a:xfrm>
          <a:prstGeom prst="rect">
            <a:avLst/>
          </a:prstGeom>
        </p:spPr>
        <p:txBody>
          <a:bodyPr anchor="b" anchorCtr="1">
            <a:noAutofit/>
          </a:bodyPr>
          <a:lstStyle>
            <a:lvl1pPr algn="ctr">
              <a:defRPr sz="7200">
                <a:solidFill>
                  <a:schemeClr val="bg1"/>
                </a:solidFill>
              </a:defRPr>
            </a:lvl1pPr>
          </a:lstStyle>
          <a:p>
            <a:r>
              <a:rPr lang="en-US"/>
              <a:t>Section slide</a:t>
            </a:r>
          </a:p>
        </p:txBody>
      </p:sp>
      <p:pic>
        <p:nvPicPr>
          <p:cNvPr id="15" name="Picture 14" descr="Office fo National Statistics Logo">
            <a:extLst>
              <a:ext uri="{FF2B5EF4-FFF2-40B4-BE49-F238E27FC236}">
                <a16:creationId xmlns:a16="http://schemas.microsoft.com/office/drawing/2014/main" id="{897A9EDC-56A8-414B-B882-D53DFB417E8F}"/>
              </a:ext>
            </a:extLst>
          </p:cNvPr>
          <p:cNvPicPr>
            <a:picLocks noChangeAspect="1"/>
          </p:cNvPicPr>
          <p:nvPr/>
        </p:nvPicPr>
        <p:blipFill>
          <a:blip r:embed="rId2"/>
          <a:stretch>
            <a:fillRect/>
          </a:stretch>
        </p:blipFill>
        <p:spPr>
          <a:xfrm>
            <a:off x="838200" y="6292113"/>
            <a:ext cx="3325741" cy="282688"/>
          </a:xfrm>
          <a:prstGeom prst="rect">
            <a:avLst/>
          </a:prstGeom>
        </p:spPr>
      </p:pic>
      <p:pic>
        <p:nvPicPr>
          <p:cNvPr id="7" name="Picture 6" descr="Office fo National Statistics Logo">
            <a:extLst>
              <a:ext uri="{FF2B5EF4-FFF2-40B4-BE49-F238E27FC236}">
                <a16:creationId xmlns:a16="http://schemas.microsoft.com/office/drawing/2014/main" id="{F1E49A7E-84FB-9B4F-8BC0-CC6BDC349FD7}"/>
              </a:ext>
            </a:extLst>
          </p:cNvPr>
          <p:cNvPicPr>
            <a:picLocks noChangeAspect="1"/>
          </p:cNvPicPr>
          <p:nvPr userDrawn="1"/>
        </p:nvPicPr>
        <p:blipFill>
          <a:blip r:embed="rId2"/>
          <a:stretch>
            <a:fillRect/>
          </a:stretch>
        </p:blipFill>
        <p:spPr>
          <a:xfrm>
            <a:off x="838200" y="6292113"/>
            <a:ext cx="3325741" cy="282688"/>
          </a:xfrm>
          <a:prstGeom prst="rect">
            <a:avLst/>
          </a:prstGeom>
        </p:spPr>
      </p:pic>
      <p:sp>
        <p:nvSpPr>
          <p:cNvPr id="8" name="Slide Number Placeholder 5">
            <a:extLst>
              <a:ext uri="{FF2B5EF4-FFF2-40B4-BE49-F238E27FC236}">
                <a16:creationId xmlns:a16="http://schemas.microsoft.com/office/drawing/2014/main" id="{BAA1490B-BB3E-0748-BA6A-B8586696578B}"/>
              </a:ext>
            </a:extLst>
          </p:cNvPr>
          <p:cNvSpPr>
            <a:spLocks noGrp="1"/>
          </p:cNvSpPr>
          <p:nvPr>
            <p:ph type="sldNum" sz="quarter" idx="4"/>
          </p:nvPr>
        </p:nvSpPr>
        <p:spPr>
          <a:xfrm>
            <a:off x="4662087" y="6250891"/>
            <a:ext cx="2867826" cy="365125"/>
          </a:xfrm>
          <a:prstGeom prst="rect">
            <a:avLst/>
          </a:prstGeom>
        </p:spPr>
        <p:txBody>
          <a:bodyPr/>
          <a:lstStyle>
            <a:lvl1pPr>
              <a:defRPr sz="2000">
                <a:solidFill>
                  <a:schemeClr val="bg1"/>
                </a:solidFill>
              </a:defRPr>
            </a:lvl1pPr>
          </a:lstStyle>
          <a:p>
            <a:pPr algn="ctr"/>
            <a:fld id="{232417FB-2EF4-EC49-BC13-97513C37E9E5}" type="slidenum">
              <a:rPr lang="en-US" smtClean="0"/>
              <a:pPr algn="ctr"/>
              <a:t>‹#›</a:t>
            </a:fld>
            <a:endParaRPr lang="en-US"/>
          </a:p>
        </p:txBody>
      </p:sp>
      <p:sp>
        <p:nvSpPr>
          <p:cNvPr id="9" name="Footer Placeholder 13">
            <a:extLst>
              <a:ext uri="{FF2B5EF4-FFF2-40B4-BE49-F238E27FC236}">
                <a16:creationId xmlns:a16="http://schemas.microsoft.com/office/drawing/2014/main" id="{61622BCB-5999-744E-B77D-08F504F71E8B}"/>
              </a:ext>
            </a:extLst>
          </p:cNvPr>
          <p:cNvSpPr>
            <a:spLocks noGrp="1"/>
          </p:cNvSpPr>
          <p:nvPr>
            <p:ph type="ftr" sz="quarter" idx="3"/>
          </p:nvPr>
        </p:nvSpPr>
        <p:spPr>
          <a:xfrm>
            <a:off x="7529913" y="6250890"/>
            <a:ext cx="3842030" cy="365125"/>
          </a:xfrm>
          <a:prstGeom prst="rect">
            <a:avLst/>
          </a:prstGeom>
        </p:spPr>
        <p:txBody>
          <a:bodyPr vert="horz" lIns="91440" tIns="45720" rIns="0" bIns="45720" rtlCol="0" anchor="t" anchorCtr="0"/>
          <a:lstStyle>
            <a:lvl1pPr algn="r">
              <a:defRPr sz="2000" b="1">
                <a:solidFill>
                  <a:schemeClr val="bg1"/>
                </a:solidFill>
              </a:defRPr>
            </a:lvl1pPr>
          </a:lstStyle>
          <a:p>
            <a:endParaRPr lang="en-US"/>
          </a:p>
        </p:txBody>
      </p:sp>
      <p:cxnSp>
        <p:nvCxnSpPr>
          <p:cNvPr id="10" name="Straight Connector 9">
            <a:extLst>
              <a:ext uri="{FF2B5EF4-FFF2-40B4-BE49-F238E27FC236}">
                <a16:creationId xmlns:a16="http://schemas.microsoft.com/office/drawing/2014/main" id="{A9692B31-F575-6549-88BE-268E460843FC}"/>
              </a:ext>
            </a:extLst>
          </p:cNvPr>
          <p:cNvCxnSpPr>
            <a:cxnSpLocks/>
          </p:cNvCxnSpPr>
          <p:nvPr userDrawn="1"/>
        </p:nvCxnSpPr>
        <p:spPr>
          <a:xfrm>
            <a:off x="823943" y="6055339"/>
            <a:ext cx="10548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28205621"/>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p:cSld name="Section slide">
    <p:bg>
      <p:bgPr>
        <a:solidFill>
          <a:srgbClr val="323132"/>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838200" y="3916872"/>
            <a:ext cx="10515600" cy="1655762"/>
          </a:xfrm>
        </p:spPr>
        <p:txBody>
          <a:bodyPr anchor="t" anchorCtr="1">
            <a:normAutofit/>
          </a:bodyPr>
          <a:lstStyle>
            <a:lvl1pPr marL="0" indent="0" algn="ctr">
              <a:buNone/>
              <a:defRPr sz="2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a:t>
            </a:r>
          </a:p>
        </p:txBody>
      </p:sp>
      <p:sp>
        <p:nvSpPr>
          <p:cNvPr id="13" name="Title 1">
            <a:extLst>
              <a:ext uri="{FF2B5EF4-FFF2-40B4-BE49-F238E27FC236}">
                <a16:creationId xmlns:a16="http://schemas.microsoft.com/office/drawing/2014/main" id="{7765AB46-E9CE-BE4D-8338-E38ACF018517}"/>
              </a:ext>
            </a:extLst>
          </p:cNvPr>
          <p:cNvSpPr>
            <a:spLocks noGrp="1"/>
          </p:cNvSpPr>
          <p:nvPr>
            <p:ph type="title" hasCustomPrompt="1"/>
          </p:nvPr>
        </p:nvSpPr>
        <p:spPr>
          <a:xfrm>
            <a:off x="838200" y="1858814"/>
            <a:ext cx="10515600" cy="1963310"/>
          </a:xfrm>
          <a:prstGeom prst="rect">
            <a:avLst/>
          </a:prstGeom>
        </p:spPr>
        <p:txBody>
          <a:bodyPr anchor="b" anchorCtr="1">
            <a:noAutofit/>
          </a:bodyPr>
          <a:lstStyle>
            <a:lvl1pPr algn="ctr">
              <a:defRPr sz="7200">
                <a:solidFill>
                  <a:schemeClr val="bg1"/>
                </a:solidFill>
              </a:defRPr>
            </a:lvl1pPr>
          </a:lstStyle>
          <a:p>
            <a:r>
              <a:rPr lang="en-US"/>
              <a:t>Section slide</a:t>
            </a:r>
          </a:p>
        </p:txBody>
      </p:sp>
      <p:pic>
        <p:nvPicPr>
          <p:cNvPr id="15" name="Picture 14" descr="Office fo National Statistics Logo">
            <a:extLst>
              <a:ext uri="{FF2B5EF4-FFF2-40B4-BE49-F238E27FC236}">
                <a16:creationId xmlns:a16="http://schemas.microsoft.com/office/drawing/2014/main" id="{897A9EDC-56A8-414B-B882-D53DFB417E8F}"/>
              </a:ext>
            </a:extLst>
          </p:cNvPr>
          <p:cNvPicPr>
            <a:picLocks noChangeAspect="1"/>
          </p:cNvPicPr>
          <p:nvPr/>
        </p:nvPicPr>
        <p:blipFill>
          <a:blip r:embed="rId2"/>
          <a:stretch>
            <a:fillRect/>
          </a:stretch>
        </p:blipFill>
        <p:spPr>
          <a:xfrm>
            <a:off x="838200" y="6292113"/>
            <a:ext cx="3325741" cy="282688"/>
          </a:xfrm>
          <a:prstGeom prst="rect">
            <a:avLst/>
          </a:prstGeom>
        </p:spPr>
      </p:pic>
      <p:pic>
        <p:nvPicPr>
          <p:cNvPr id="7" name="Picture 6" descr="Office fo National Statistics Logo">
            <a:extLst>
              <a:ext uri="{FF2B5EF4-FFF2-40B4-BE49-F238E27FC236}">
                <a16:creationId xmlns:a16="http://schemas.microsoft.com/office/drawing/2014/main" id="{F1E49A7E-84FB-9B4F-8BC0-CC6BDC349FD7}"/>
              </a:ext>
            </a:extLst>
          </p:cNvPr>
          <p:cNvPicPr>
            <a:picLocks noChangeAspect="1"/>
          </p:cNvPicPr>
          <p:nvPr userDrawn="1"/>
        </p:nvPicPr>
        <p:blipFill>
          <a:blip r:embed="rId2"/>
          <a:stretch>
            <a:fillRect/>
          </a:stretch>
        </p:blipFill>
        <p:spPr>
          <a:xfrm>
            <a:off x="838200" y="6292113"/>
            <a:ext cx="3325741" cy="282688"/>
          </a:xfrm>
          <a:prstGeom prst="rect">
            <a:avLst/>
          </a:prstGeom>
        </p:spPr>
      </p:pic>
      <p:sp>
        <p:nvSpPr>
          <p:cNvPr id="8" name="Slide Number Placeholder 5">
            <a:extLst>
              <a:ext uri="{FF2B5EF4-FFF2-40B4-BE49-F238E27FC236}">
                <a16:creationId xmlns:a16="http://schemas.microsoft.com/office/drawing/2014/main" id="{BAA1490B-BB3E-0748-BA6A-B8586696578B}"/>
              </a:ext>
            </a:extLst>
          </p:cNvPr>
          <p:cNvSpPr>
            <a:spLocks noGrp="1"/>
          </p:cNvSpPr>
          <p:nvPr>
            <p:ph type="sldNum" sz="quarter" idx="4"/>
          </p:nvPr>
        </p:nvSpPr>
        <p:spPr>
          <a:xfrm>
            <a:off x="4662087" y="6250891"/>
            <a:ext cx="2867826" cy="365125"/>
          </a:xfrm>
          <a:prstGeom prst="rect">
            <a:avLst/>
          </a:prstGeom>
        </p:spPr>
        <p:txBody>
          <a:bodyPr/>
          <a:lstStyle>
            <a:lvl1pPr>
              <a:defRPr sz="2000">
                <a:solidFill>
                  <a:schemeClr val="bg1"/>
                </a:solidFill>
              </a:defRPr>
            </a:lvl1pPr>
          </a:lstStyle>
          <a:p>
            <a:pPr algn="ctr"/>
            <a:fld id="{232417FB-2EF4-EC49-BC13-97513C37E9E5}" type="slidenum">
              <a:rPr lang="en-US" smtClean="0"/>
              <a:pPr algn="ctr"/>
              <a:t>‹#›</a:t>
            </a:fld>
            <a:endParaRPr lang="en-US"/>
          </a:p>
        </p:txBody>
      </p:sp>
      <p:sp>
        <p:nvSpPr>
          <p:cNvPr id="9" name="Footer Placeholder 13">
            <a:extLst>
              <a:ext uri="{FF2B5EF4-FFF2-40B4-BE49-F238E27FC236}">
                <a16:creationId xmlns:a16="http://schemas.microsoft.com/office/drawing/2014/main" id="{61622BCB-5999-744E-B77D-08F504F71E8B}"/>
              </a:ext>
            </a:extLst>
          </p:cNvPr>
          <p:cNvSpPr>
            <a:spLocks noGrp="1"/>
          </p:cNvSpPr>
          <p:nvPr>
            <p:ph type="ftr" sz="quarter" idx="3"/>
          </p:nvPr>
        </p:nvSpPr>
        <p:spPr>
          <a:xfrm>
            <a:off x="7529913" y="6250890"/>
            <a:ext cx="3842030" cy="365125"/>
          </a:xfrm>
          <a:prstGeom prst="rect">
            <a:avLst/>
          </a:prstGeom>
        </p:spPr>
        <p:txBody>
          <a:bodyPr vert="horz" lIns="91440" tIns="45720" rIns="0" bIns="45720" rtlCol="0" anchor="t" anchorCtr="0"/>
          <a:lstStyle>
            <a:lvl1pPr algn="r">
              <a:defRPr sz="2000" b="1">
                <a:solidFill>
                  <a:schemeClr val="bg1"/>
                </a:solidFill>
              </a:defRPr>
            </a:lvl1pPr>
          </a:lstStyle>
          <a:p>
            <a:endParaRPr lang="en-US"/>
          </a:p>
        </p:txBody>
      </p:sp>
      <p:cxnSp>
        <p:nvCxnSpPr>
          <p:cNvPr id="10" name="Straight Connector 9">
            <a:extLst>
              <a:ext uri="{FF2B5EF4-FFF2-40B4-BE49-F238E27FC236}">
                <a16:creationId xmlns:a16="http://schemas.microsoft.com/office/drawing/2014/main" id="{41E16F23-B3CF-314E-AFD9-633806B1334D}"/>
              </a:ext>
            </a:extLst>
          </p:cNvPr>
          <p:cNvCxnSpPr>
            <a:cxnSpLocks/>
          </p:cNvCxnSpPr>
          <p:nvPr userDrawn="1"/>
        </p:nvCxnSpPr>
        <p:spPr>
          <a:xfrm>
            <a:off x="823943" y="6055339"/>
            <a:ext cx="10548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2971709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Presentation Title Pag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12695" y="1669490"/>
            <a:ext cx="10515600" cy="576170"/>
          </a:xfrm>
          <a:prstGeom prst="rect">
            <a:avLst/>
          </a:prstGeom>
        </p:spPr>
        <p:txBody>
          <a:bodyPr/>
          <a:lstStyle>
            <a:lvl1pPr>
              <a:defRPr sz="4000" b="0" spc="100" baseline="0">
                <a:solidFill>
                  <a:schemeClr val="bg1"/>
                </a:solidFill>
                <a:latin typeface="Franklin Gothic Medium"/>
              </a:defRPr>
            </a:lvl1pPr>
          </a:lstStyle>
          <a:p>
            <a:r>
              <a:rPr lang="en-US"/>
              <a:t>PRESENTATION TITLE</a:t>
            </a:r>
          </a:p>
        </p:txBody>
      </p:sp>
      <p:sp>
        <p:nvSpPr>
          <p:cNvPr id="7" name="Text Placeholder 6"/>
          <p:cNvSpPr>
            <a:spLocks noGrp="1"/>
          </p:cNvSpPr>
          <p:nvPr>
            <p:ph type="body" sz="quarter" idx="10" hasCustomPrompt="1"/>
          </p:nvPr>
        </p:nvSpPr>
        <p:spPr>
          <a:xfrm>
            <a:off x="712695" y="2435969"/>
            <a:ext cx="10515600" cy="656856"/>
          </a:xfrm>
          <a:prstGeom prst="rect">
            <a:avLst/>
          </a:prstGeom>
        </p:spPr>
        <p:txBody>
          <a:bodyPr/>
          <a:lstStyle>
            <a:lvl1pPr marL="0" indent="0">
              <a:buNone/>
              <a:defRPr sz="2800">
                <a:solidFill>
                  <a:schemeClr val="bg1"/>
                </a:solidFill>
                <a:latin typeface="Franklin Gothic Book"/>
                <a:cs typeface="Franklin Gothic Book"/>
              </a:defRPr>
            </a:lvl1pPr>
          </a:lstStyle>
          <a:p>
            <a:pPr lvl="0"/>
            <a:r>
              <a:rPr lang="en-US"/>
              <a:t>Subtitle</a:t>
            </a:r>
          </a:p>
        </p:txBody>
      </p:sp>
      <p:sp>
        <p:nvSpPr>
          <p:cNvPr id="9" name="Text Placeholder 8"/>
          <p:cNvSpPr>
            <a:spLocks noGrp="1"/>
          </p:cNvSpPr>
          <p:nvPr>
            <p:ph type="body" sz="quarter" idx="11" hasCustomPrompt="1"/>
          </p:nvPr>
        </p:nvSpPr>
        <p:spPr>
          <a:xfrm>
            <a:off x="712695" y="3738468"/>
            <a:ext cx="10515600" cy="483909"/>
          </a:xfrm>
          <a:prstGeom prst="rect">
            <a:avLst/>
          </a:prstGeom>
        </p:spPr>
        <p:txBody>
          <a:bodyPr/>
          <a:lstStyle>
            <a:lvl1pPr marL="0" indent="0">
              <a:buNone/>
              <a:defRPr sz="2800">
                <a:solidFill>
                  <a:schemeClr val="bg1"/>
                </a:solidFill>
                <a:latin typeface="Franklin Gothic Book"/>
                <a:cs typeface="Franklin Gothic Book"/>
              </a:defRPr>
            </a:lvl1pPr>
          </a:lstStyle>
          <a:p>
            <a:pPr lvl="0"/>
            <a:r>
              <a:rPr lang="en-US"/>
              <a:t>Date</a:t>
            </a:r>
          </a:p>
        </p:txBody>
      </p:sp>
    </p:spTree>
    <p:extLst>
      <p:ext uri="{BB962C8B-B14F-4D97-AF65-F5344CB8AC3E}">
        <p14:creationId xmlns:p14="http://schemas.microsoft.com/office/powerpoint/2010/main" val="1994555785"/>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Divider Titl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838200" y="2944906"/>
            <a:ext cx="9144000" cy="605397"/>
          </a:xfrm>
          <a:prstGeom prst="rect">
            <a:avLst/>
          </a:prstGeom>
        </p:spPr>
        <p:txBody>
          <a:bodyPr anchor="b"/>
          <a:lstStyle>
            <a:lvl1pPr algn="l">
              <a:defRPr sz="3600" b="0" i="0">
                <a:solidFill>
                  <a:schemeClr val="bg1"/>
                </a:solidFill>
                <a:latin typeface="Franklin Gothic Medium"/>
              </a:defRPr>
            </a:lvl1pPr>
          </a:lstStyle>
          <a:p>
            <a:r>
              <a:rPr lang="en-US"/>
              <a:t>DIVIDER</a:t>
            </a:r>
          </a:p>
        </p:txBody>
      </p:sp>
      <p:sp>
        <p:nvSpPr>
          <p:cNvPr id="4" name="Slide Number Placeholder 5"/>
          <p:cNvSpPr>
            <a:spLocks noGrp="1"/>
          </p:cNvSpPr>
          <p:nvPr>
            <p:ph type="sldNum" sz="quarter" idx="4"/>
          </p:nvPr>
        </p:nvSpPr>
        <p:spPr>
          <a:xfrm>
            <a:off x="9146114" y="6247796"/>
            <a:ext cx="2743200" cy="365125"/>
          </a:xfrm>
          <a:prstGeom prst="rect">
            <a:avLst/>
          </a:prstGeom>
        </p:spPr>
        <p:txBody>
          <a:bodyPr/>
          <a:lstStyle>
            <a:lvl1pPr algn="r">
              <a:defRPr sz="1200" baseline="0"/>
            </a:lvl1pPr>
          </a:lstStyle>
          <a:p>
            <a:r>
              <a:rPr lang="en-US">
                <a:solidFill>
                  <a:prstClr val="black"/>
                </a:solidFill>
              </a:rPr>
              <a:t>Page </a:t>
            </a:r>
            <a:fld id="{C8303BCE-995F-4709-9859-41737DB22DB5}" type="slidenum">
              <a:rPr lang="en-US" smtClean="0">
                <a:solidFill>
                  <a:prstClr val="black"/>
                </a:solidFill>
              </a:rPr>
              <a:pPr/>
              <a:t>‹#›</a:t>
            </a:fld>
            <a:endParaRPr lang="en-US">
              <a:solidFill>
                <a:prstClr val="black"/>
              </a:solidFill>
            </a:endParaRPr>
          </a:p>
        </p:txBody>
      </p:sp>
    </p:spTree>
    <p:extLst>
      <p:ext uri="{BB962C8B-B14F-4D97-AF65-F5344CB8AC3E}">
        <p14:creationId xmlns:p14="http://schemas.microsoft.com/office/powerpoint/2010/main" val="4191026216"/>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lide with Bullets">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838200" y="484094"/>
            <a:ext cx="9144000" cy="591670"/>
          </a:xfrm>
          <a:prstGeom prst="rect">
            <a:avLst/>
          </a:prstGeom>
        </p:spPr>
        <p:txBody>
          <a:bodyPr anchor="b"/>
          <a:lstStyle>
            <a:lvl1pPr algn="l">
              <a:defRPr sz="3600" b="0" baseline="0">
                <a:solidFill>
                  <a:schemeClr val="accent3"/>
                </a:solidFill>
                <a:latin typeface="+mj-lt"/>
              </a:defRPr>
            </a:lvl1pPr>
          </a:lstStyle>
          <a:p>
            <a:r>
              <a:rPr lang="en-US"/>
              <a:t>Slide With Bullets</a:t>
            </a:r>
          </a:p>
        </p:txBody>
      </p:sp>
      <p:sp>
        <p:nvSpPr>
          <p:cNvPr id="5" name="Text Placeholder 4"/>
          <p:cNvSpPr>
            <a:spLocks noGrp="1"/>
          </p:cNvSpPr>
          <p:nvPr>
            <p:ph type="body" sz="quarter" idx="13" hasCustomPrompt="1"/>
          </p:nvPr>
        </p:nvSpPr>
        <p:spPr>
          <a:xfrm>
            <a:off x="838200" y="1478806"/>
            <a:ext cx="9144000" cy="3308347"/>
          </a:xfrm>
          <a:prstGeom prst="rect">
            <a:avLst/>
          </a:prstGeom>
        </p:spPr>
        <p:txBody>
          <a:bodyPr/>
          <a:lstStyle>
            <a:lvl1pPr>
              <a:lnSpc>
                <a:spcPct val="110000"/>
              </a:lnSpc>
              <a:buClr>
                <a:srgbClr val="0984AF"/>
              </a:buClr>
              <a:defRPr sz="1800">
                <a:solidFill>
                  <a:schemeClr val="accent4"/>
                </a:solidFill>
                <a:latin typeface="Palatino Linotype" panose="02040502050505030304" pitchFamily="18" charset="0"/>
              </a:defRPr>
            </a:lvl1pPr>
            <a:lvl2pPr marL="685800" indent="-228600">
              <a:lnSpc>
                <a:spcPct val="110000"/>
              </a:lnSpc>
              <a:buClr>
                <a:srgbClr val="0984AF"/>
              </a:buClr>
              <a:buFont typeface="News Gothic" panose="02000503040000020004" pitchFamily="2" charset="0"/>
              <a:buChar char="&gt;"/>
              <a:defRPr sz="1800">
                <a:solidFill>
                  <a:schemeClr val="accent4"/>
                </a:solidFill>
                <a:latin typeface="Palatino Linotype" panose="02040502050505030304" pitchFamily="18" charset="0"/>
              </a:defRPr>
            </a:lvl2pPr>
            <a:lvl3pPr marL="1143000" indent="-228600">
              <a:lnSpc>
                <a:spcPct val="110000"/>
              </a:lnSpc>
              <a:buClr>
                <a:srgbClr val="0984AF"/>
              </a:buClr>
              <a:buFont typeface="Calibri" panose="020F0502020204030204" pitchFamily="34" charset="0"/>
              <a:buChar char="⁻"/>
              <a:defRPr sz="1800">
                <a:solidFill>
                  <a:schemeClr val="accent4"/>
                </a:solidFill>
                <a:latin typeface="Palatino Linotype" panose="02040502050505030304" pitchFamily="18" charset="0"/>
              </a:defRPr>
            </a:lvl3pPr>
            <a:lvl4pPr marL="1371600" indent="0">
              <a:buNone/>
              <a:defRPr sz="2400">
                <a:latin typeface="Palatino Linotype" panose="02040502050505030304" pitchFamily="18" charset="0"/>
              </a:defRPr>
            </a:lvl4pPr>
            <a:lvl5pPr marL="0" indent="228600">
              <a:lnSpc>
                <a:spcPct val="110000"/>
              </a:lnSpc>
              <a:buClr>
                <a:srgbClr val="0984AF"/>
              </a:buClr>
              <a:defRPr sz="1800" baseline="0">
                <a:solidFill>
                  <a:schemeClr val="accent4"/>
                </a:solidFill>
                <a:latin typeface="Palatino Linotype" panose="02040502050505030304" pitchFamily="18" charset="0"/>
              </a:defRPr>
            </a:lvl5pPr>
          </a:lstStyle>
          <a:p>
            <a:pPr lvl="0"/>
            <a:r>
              <a:rPr lang="en-US"/>
              <a:t>Bullet 1</a:t>
            </a:r>
          </a:p>
          <a:p>
            <a:pPr lvl="1"/>
            <a:r>
              <a:rPr lang="en-US"/>
              <a:t> Indent 1</a:t>
            </a:r>
          </a:p>
          <a:p>
            <a:pPr lvl="2"/>
            <a:r>
              <a:rPr lang="en-US"/>
              <a:t>Indent 2</a:t>
            </a:r>
          </a:p>
          <a:p>
            <a:pPr lvl="4"/>
            <a:r>
              <a:rPr lang="en-US"/>
              <a:t>Bullet 2</a:t>
            </a:r>
          </a:p>
          <a:p>
            <a:pPr lvl="4"/>
            <a:r>
              <a:rPr lang="en-US"/>
              <a:t>Bullet 3</a:t>
            </a:r>
          </a:p>
          <a:p>
            <a:pPr lvl="4"/>
            <a:r>
              <a:rPr lang="en-US"/>
              <a:t>Bullet 4</a:t>
            </a:r>
          </a:p>
        </p:txBody>
      </p:sp>
      <p:sp>
        <p:nvSpPr>
          <p:cNvPr id="7" name="Slide Number Placeholder 5"/>
          <p:cNvSpPr>
            <a:spLocks noGrp="1"/>
          </p:cNvSpPr>
          <p:nvPr>
            <p:ph type="sldNum" sz="quarter" idx="4"/>
          </p:nvPr>
        </p:nvSpPr>
        <p:spPr>
          <a:xfrm>
            <a:off x="9146114" y="6247796"/>
            <a:ext cx="2743200" cy="365125"/>
          </a:xfrm>
          <a:prstGeom prst="rect">
            <a:avLst/>
          </a:prstGeom>
        </p:spPr>
        <p:txBody>
          <a:bodyPr/>
          <a:lstStyle>
            <a:lvl1pPr algn="r">
              <a:defRPr sz="1200" baseline="0"/>
            </a:lvl1pPr>
          </a:lstStyle>
          <a:p>
            <a:r>
              <a:rPr lang="en-US"/>
              <a:t>Page </a:t>
            </a:r>
            <a:fld id="{C8303BCE-995F-4709-9859-41737DB22DB5}" type="slidenum">
              <a:rPr lang="en-US" smtClean="0"/>
              <a:pPr/>
              <a:t>‹#›</a:t>
            </a:fld>
            <a:endParaRPr lang="en-US"/>
          </a:p>
        </p:txBody>
      </p:sp>
    </p:spTree>
    <p:extLst>
      <p:ext uri="{BB962C8B-B14F-4D97-AF65-F5344CB8AC3E}">
        <p14:creationId xmlns:p14="http://schemas.microsoft.com/office/powerpoint/2010/main" val="3533165853"/>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331233E-5A27-B342-B175-C00FF51C3D89}"/>
              </a:ext>
            </a:extLst>
          </p:cNvPr>
          <p:cNvSpPr>
            <a:spLocks noGrp="1"/>
          </p:cNvSpPr>
          <p:nvPr>
            <p:ph type="dt" sz="half" idx="10"/>
          </p:nvPr>
        </p:nvSpPr>
        <p:spPr/>
        <p:txBody>
          <a:bodyPr/>
          <a:lstStyle/>
          <a:p>
            <a:fld id="{B6E02AAE-85F3-8B40-AC70-EBE3B3D7D32A}" type="datetimeFigureOut">
              <a:rPr lang="en-US" smtClean="0"/>
              <a:t>3/11/2022</a:t>
            </a:fld>
            <a:endParaRPr lang="en-US"/>
          </a:p>
        </p:txBody>
      </p:sp>
      <p:sp>
        <p:nvSpPr>
          <p:cNvPr id="3" name="Footer Placeholder 2">
            <a:extLst>
              <a:ext uri="{FF2B5EF4-FFF2-40B4-BE49-F238E27FC236}">
                <a16:creationId xmlns:a16="http://schemas.microsoft.com/office/drawing/2014/main" id="{7FCC6459-AD69-5641-8863-FA1940D6C58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08C4B06-9C7D-7942-98BE-D57943412F29}"/>
              </a:ext>
            </a:extLst>
          </p:cNvPr>
          <p:cNvSpPr>
            <a:spLocks noGrp="1"/>
          </p:cNvSpPr>
          <p:nvPr>
            <p:ph type="sldNum" sz="quarter" idx="12"/>
          </p:nvPr>
        </p:nvSpPr>
        <p:spPr/>
        <p:txBody>
          <a:bodyPr/>
          <a:lstStyle/>
          <a:p>
            <a:fld id="{755F99CF-B166-F146-B864-7EE34405C862}" type="slidenum">
              <a:rPr lang="en-US" smtClean="0"/>
              <a:t>‹#›</a:t>
            </a:fld>
            <a:endParaRPr lang="en-US"/>
          </a:p>
        </p:txBody>
      </p:sp>
    </p:spTree>
    <p:extLst>
      <p:ext uri="{BB962C8B-B14F-4D97-AF65-F5344CB8AC3E}">
        <p14:creationId xmlns:p14="http://schemas.microsoft.com/office/powerpoint/2010/main" val="390640403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itle" preserve="1">
  <p:cSld name="Slide with Text Box">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838200" y="484094"/>
            <a:ext cx="9144000" cy="591670"/>
          </a:xfrm>
          <a:prstGeom prst="rect">
            <a:avLst/>
          </a:prstGeom>
        </p:spPr>
        <p:txBody>
          <a:bodyPr anchor="b"/>
          <a:lstStyle>
            <a:lvl1pPr algn="l">
              <a:defRPr sz="3600" b="0" baseline="0">
                <a:solidFill>
                  <a:schemeClr val="accent3"/>
                </a:solidFill>
                <a:latin typeface="+mj-lt"/>
              </a:defRPr>
            </a:lvl1pPr>
          </a:lstStyle>
          <a:p>
            <a:r>
              <a:rPr lang="en-US"/>
              <a:t>Slide With Text Box </a:t>
            </a:r>
          </a:p>
        </p:txBody>
      </p:sp>
      <p:sp>
        <p:nvSpPr>
          <p:cNvPr id="3" name="Subtitle 2"/>
          <p:cNvSpPr>
            <a:spLocks noGrp="1"/>
          </p:cNvSpPr>
          <p:nvPr>
            <p:ph type="subTitle" idx="1" hasCustomPrompt="1"/>
          </p:nvPr>
        </p:nvSpPr>
        <p:spPr>
          <a:xfrm>
            <a:off x="838200" y="1463955"/>
            <a:ext cx="9144000" cy="4089680"/>
          </a:xfrm>
          <a:prstGeom prst="rect">
            <a:avLst/>
          </a:prstGeom>
        </p:spPr>
        <p:txBody>
          <a:bodyPr/>
          <a:lstStyle>
            <a:lvl1pPr marL="0" marR="0" indent="0" algn="l" defTabSz="914400" rtl="0" eaLnBrk="1" fontAlgn="auto" latinLnBrk="0" hangingPunct="1">
              <a:lnSpc>
                <a:spcPct val="110000"/>
              </a:lnSpc>
              <a:spcBef>
                <a:spcPts val="1000"/>
              </a:spcBef>
              <a:spcAft>
                <a:spcPts val="0"/>
              </a:spcAft>
              <a:buClrTx/>
              <a:buSzTx/>
              <a:buFont typeface="Arial" panose="020B0604020202020204" pitchFamily="34" charset="0"/>
              <a:buNone/>
              <a:tabLst/>
              <a:defRPr lang="en-US" sz="1800" baseline="0" smtClean="0">
                <a:effectLst/>
                <a:latin typeface="Palatino Linotype" panose="02040502050505030304" pitchFamily="18"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z="24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Lorem ipsum dolor sit </a:t>
            </a:r>
            <a:r>
              <a:rPr lang="en-US" sz="24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amet</a:t>
            </a:r>
            <a:r>
              <a:rPr lang="en-US" sz="24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a:t>
            </a:r>
            <a:r>
              <a:rPr lang="en-US" sz="24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consectetur</a:t>
            </a:r>
            <a:r>
              <a:rPr lang="en-US" sz="24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a:t>
            </a:r>
            <a:r>
              <a:rPr lang="en-US" sz="24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adipiscing</a:t>
            </a:r>
            <a:r>
              <a:rPr lang="en-US" sz="24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a:t>
            </a:r>
            <a:r>
              <a:rPr lang="en-US" sz="24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elit</a:t>
            </a:r>
            <a:r>
              <a:rPr lang="en-US" sz="24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a:t>
            </a:r>
            <a:r>
              <a:rPr lang="en-US" sz="24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sed</a:t>
            </a:r>
            <a:r>
              <a:rPr lang="en-US" sz="24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do </a:t>
            </a:r>
            <a:r>
              <a:rPr lang="en-US" sz="24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eiusmod</a:t>
            </a:r>
            <a:r>
              <a:rPr lang="en-US" sz="24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a:t>
            </a:r>
            <a:r>
              <a:rPr lang="en-US" sz="24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tempor</a:t>
            </a:r>
            <a:r>
              <a:rPr lang="en-US" sz="24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a:t>
            </a:r>
            <a:r>
              <a:rPr lang="en-US" sz="24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incididunt</a:t>
            </a:r>
            <a:r>
              <a:rPr lang="en-US" sz="24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a:t>
            </a:r>
            <a:r>
              <a:rPr lang="en-US" sz="24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ut</a:t>
            </a:r>
            <a:r>
              <a:rPr lang="en-US" sz="24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a:t>
            </a:r>
            <a:r>
              <a:rPr lang="en-US" sz="24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labore</a:t>
            </a:r>
            <a:r>
              <a:rPr lang="en-US" sz="24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et </a:t>
            </a:r>
            <a:r>
              <a:rPr lang="en-US" sz="24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dolore</a:t>
            </a:r>
            <a:r>
              <a:rPr lang="en-US" sz="24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magna </a:t>
            </a:r>
            <a:r>
              <a:rPr lang="en-US" sz="24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aliqua</a:t>
            </a:r>
            <a:r>
              <a:rPr lang="en-US" sz="24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a:t>
            </a:r>
          </a:p>
          <a:p>
            <a:r>
              <a:rPr lang="en-US" sz="24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Ut</a:t>
            </a:r>
            <a:r>
              <a:rPr lang="en-US" sz="24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a:t>
            </a:r>
            <a:r>
              <a:rPr lang="en-US" sz="24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enim</a:t>
            </a:r>
            <a:r>
              <a:rPr lang="en-US" sz="24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ad minim </a:t>
            </a:r>
            <a:r>
              <a:rPr lang="en-US" sz="24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veniam</a:t>
            </a:r>
            <a:r>
              <a:rPr lang="en-US" sz="24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a:t>
            </a:r>
            <a:r>
              <a:rPr lang="en-US" sz="24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quis</a:t>
            </a:r>
            <a:r>
              <a:rPr lang="en-US" sz="24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a:t>
            </a:r>
            <a:r>
              <a:rPr lang="en-US" sz="24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nostrud</a:t>
            </a:r>
            <a:r>
              <a:rPr lang="en-US" sz="24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exercitation </a:t>
            </a:r>
            <a:r>
              <a:rPr lang="en-US" sz="24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ullamco</a:t>
            </a:r>
            <a:r>
              <a:rPr lang="en-US" sz="24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a:t>
            </a:r>
            <a:r>
              <a:rPr lang="en-US" sz="24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laboris</a:t>
            </a:r>
            <a:r>
              <a:rPr lang="en-US" sz="24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nisi </a:t>
            </a:r>
            <a:r>
              <a:rPr lang="en-US" sz="24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ut</a:t>
            </a:r>
            <a:r>
              <a:rPr lang="en-US" sz="24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a:t>
            </a:r>
            <a:r>
              <a:rPr lang="en-US" sz="24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aliquip</a:t>
            </a:r>
            <a:r>
              <a:rPr lang="en-US" sz="24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ex </a:t>
            </a:r>
            <a:r>
              <a:rPr lang="en-US" sz="24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ea</a:t>
            </a:r>
            <a:r>
              <a:rPr lang="en-US" sz="24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a:t>
            </a:r>
            <a:r>
              <a:rPr lang="en-US" sz="24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commodo</a:t>
            </a:r>
            <a:r>
              <a:rPr lang="en-US" sz="24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a:t>
            </a:r>
            <a:r>
              <a:rPr lang="en-US" sz="24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consequat</a:t>
            </a:r>
            <a:r>
              <a:rPr lang="en-US" sz="24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Lorem ipsum dolor sit </a:t>
            </a:r>
            <a:r>
              <a:rPr lang="en-US" sz="24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amet</a:t>
            </a:r>
            <a:r>
              <a:rPr lang="en-US" sz="24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a:t>
            </a:r>
            <a:r>
              <a:rPr lang="en-US" sz="24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consectetur</a:t>
            </a:r>
            <a:r>
              <a:rPr lang="en-US" sz="24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a:t>
            </a:r>
            <a:r>
              <a:rPr lang="en-US" sz="24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adipiscing</a:t>
            </a:r>
            <a:r>
              <a:rPr lang="en-US" sz="24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a:t>
            </a:r>
            <a:r>
              <a:rPr lang="en-US" sz="24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elit</a:t>
            </a:r>
            <a:r>
              <a:rPr lang="en-US" sz="24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a:t>
            </a:r>
            <a:r>
              <a:rPr lang="en-US" sz="24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sed</a:t>
            </a:r>
            <a:r>
              <a:rPr lang="en-US" sz="24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do </a:t>
            </a:r>
            <a:r>
              <a:rPr lang="en-US" sz="24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eiusmod</a:t>
            </a:r>
            <a:r>
              <a:rPr lang="en-US" sz="24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a:t>
            </a:r>
            <a:r>
              <a:rPr lang="en-US" sz="24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tempor</a:t>
            </a:r>
            <a:r>
              <a:rPr lang="en-US" sz="24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a:t>
            </a:r>
            <a:r>
              <a:rPr lang="en-US" sz="24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incididunt</a:t>
            </a:r>
            <a:r>
              <a:rPr lang="en-US" sz="24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a:t>
            </a:r>
            <a:r>
              <a:rPr lang="en-US" sz="24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ut</a:t>
            </a:r>
            <a:r>
              <a:rPr lang="en-US" sz="24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a:t>
            </a:r>
            <a:r>
              <a:rPr lang="en-US" sz="24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labore</a:t>
            </a:r>
            <a:r>
              <a:rPr lang="en-US" sz="24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et </a:t>
            </a:r>
            <a:r>
              <a:rPr lang="en-US" sz="24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dolore</a:t>
            </a:r>
            <a:r>
              <a:rPr lang="en-US" sz="24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magna </a:t>
            </a:r>
            <a:r>
              <a:rPr lang="en-US" sz="24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aliqua</a:t>
            </a:r>
            <a:r>
              <a:rPr lang="en-US" sz="24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a:t>
            </a:r>
            <a:endParaRPr lang="en-US"/>
          </a:p>
          <a:p>
            <a:endParaRPr lang="en-US"/>
          </a:p>
        </p:txBody>
      </p:sp>
      <p:sp>
        <p:nvSpPr>
          <p:cNvPr id="9" name="Slide Number Placeholder 5"/>
          <p:cNvSpPr>
            <a:spLocks noGrp="1"/>
          </p:cNvSpPr>
          <p:nvPr>
            <p:ph type="sldNum" sz="quarter" idx="4"/>
          </p:nvPr>
        </p:nvSpPr>
        <p:spPr>
          <a:xfrm>
            <a:off x="9146114" y="6247796"/>
            <a:ext cx="2743200" cy="365125"/>
          </a:xfrm>
          <a:prstGeom prst="rect">
            <a:avLst/>
          </a:prstGeom>
        </p:spPr>
        <p:txBody>
          <a:bodyPr/>
          <a:lstStyle>
            <a:lvl1pPr algn="r">
              <a:defRPr sz="1200" baseline="0"/>
            </a:lvl1pPr>
          </a:lstStyle>
          <a:p>
            <a:r>
              <a:rPr lang="en-US"/>
              <a:t>Page </a:t>
            </a:r>
            <a:fld id="{C8303BCE-995F-4709-9859-41737DB22DB5}" type="slidenum">
              <a:rPr lang="en-US" smtClean="0"/>
              <a:pPr/>
              <a:t>‹#›</a:t>
            </a:fld>
            <a:endParaRPr lang="en-US"/>
          </a:p>
        </p:txBody>
      </p:sp>
      <p:pic>
        <p:nvPicPr>
          <p:cNvPr id="5" name="Picture 4">
            <a:extLst>
              <a:ext uri="{FF2B5EF4-FFF2-40B4-BE49-F238E27FC236}">
                <a16:creationId xmlns:a16="http://schemas.microsoft.com/office/drawing/2014/main" id="{443AA38C-7B25-4155-B916-FF14C33E475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92844" y="6197445"/>
            <a:ext cx="1177262" cy="465827"/>
          </a:xfrm>
          <a:prstGeom prst="rect">
            <a:avLst/>
          </a:prstGeom>
        </p:spPr>
      </p:pic>
      <p:cxnSp>
        <p:nvCxnSpPr>
          <p:cNvPr id="6" name="Straight Connector 5">
            <a:extLst>
              <a:ext uri="{FF2B5EF4-FFF2-40B4-BE49-F238E27FC236}">
                <a16:creationId xmlns:a16="http://schemas.microsoft.com/office/drawing/2014/main" id="{701C850F-B2B8-451E-9E1C-58B7E0BA2B0A}"/>
              </a:ext>
            </a:extLst>
          </p:cNvPr>
          <p:cNvCxnSpPr>
            <a:cxnSpLocks/>
          </p:cNvCxnSpPr>
          <p:nvPr userDrawn="1"/>
        </p:nvCxnSpPr>
        <p:spPr>
          <a:xfrm>
            <a:off x="340468" y="6062764"/>
            <a:ext cx="11468911" cy="0"/>
          </a:xfrm>
          <a:prstGeom prst="line">
            <a:avLst/>
          </a:prstGeom>
          <a:ln w="12700">
            <a:solidFill>
              <a:schemeClr val="accent4">
                <a:alpha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9849733"/>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Slide with Bullets">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838200" y="484094"/>
            <a:ext cx="9144000" cy="591670"/>
          </a:xfrm>
          <a:prstGeom prst="rect">
            <a:avLst/>
          </a:prstGeom>
        </p:spPr>
        <p:txBody>
          <a:bodyPr anchor="b"/>
          <a:lstStyle>
            <a:lvl1pPr algn="l">
              <a:defRPr sz="3600" b="0" baseline="0">
                <a:solidFill>
                  <a:schemeClr val="accent3"/>
                </a:solidFill>
                <a:latin typeface="+mj-lt"/>
              </a:defRPr>
            </a:lvl1pPr>
          </a:lstStyle>
          <a:p>
            <a:r>
              <a:rPr lang="en-US"/>
              <a:t>Slide With Bullets</a:t>
            </a:r>
          </a:p>
        </p:txBody>
      </p:sp>
      <p:sp>
        <p:nvSpPr>
          <p:cNvPr id="5" name="Text Placeholder 4"/>
          <p:cNvSpPr>
            <a:spLocks noGrp="1"/>
          </p:cNvSpPr>
          <p:nvPr>
            <p:ph type="body" sz="quarter" idx="13" hasCustomPrompt="1"/>
          </p:nvPr>
        </p:nvSpPr>
        <p:spPr>
          <a:xfrm>
            <a:off x="838200" y="1478806"/>
            <a:ext cx="9144000" cy="3308347"/>
          </a:xfrm>
          <a:prstGeom prst="rect">
            <a:avLst/>
          </a:prstGeom>
        </p:spPr>
        <p:txBody>
          <a:bodyPr/>
          <a:lstStyle>
            <a:lvl1pPr>
              <a:lnSpc>
                <a:spcPct val="110000"/>
              </a:lnSpc>
              <a:buClr>
                <a:srgbClr val="0984AF"/>
              </a:buClr>
              <a:defRPr sz="1800">
                <a:solidFill>
                  <a:schemeClr val="accent4"/>
                </a:solidFill>
                <a:latin typeface="Palatino Linotype" panose="02040502050505030304" pitchFamily="18" charset="0"/>
              </a:defRPr>
            </a:lvl1pPr>
            <a:lvl2pPr marL="685800" indent="-228600">
              <a:lnSpc>
                <a:spcPct val="110000"/>
              </a:lnSpc>
              <a:buClr>
                <a:srgbClr val="0984AF"/>
              </a:buClr>
              <a:buFont typeface="News Gothic" panose="02000503040000020004" pitchFamily="2" charset="0"/>
              <a:buChar char="&gt;"/>
              <a:defRPr sz="1800">
                <a:solidFill>
                  <a:schemeClr val="accent4"/>
                </a:solidFill>
                <a:latin typeface="Palatino Linotype" panose="02040502050505030304" pitchFamily="18" charset="0"/>
              </a:defRPr>
            </a:lvl2pPr>
            <a:lvl3pPr marL="1143000" indent="-228600">
              <a:lnSpc>
                <a:spcPct val="110000"/>
              </a:lnSpc>
              <a:buClr>
                <a:srgbClr val="0984AF"/>
              </a:buClr>
              <a:buFont typeface="Calibri" panose="020F0502020204030204" pitchFamily="34" charset="0"/>
              <a:buChar char="⁻"/>
              <a:defRPr sz="1800">
                <a:solidFill>
                  <a:schemeClr val="accent4"/>
                </a:solidFill>
                <a:latin typeface="Palatino Linotype" panose="02040502050505030304" pitchFamily="18" charset="0"/>
              </a:defRPr>
            </a:lvl3pPr>
            <a:lvl4pPr marL="1371600" indent="0">
              <a:buNone/>
              <a:defRPr sz="2400">
                <a:latin typeface="Palatino Linotype" panose="02040502050505030304" pitchFamily="18" charset="0"/>
              </a:defRPr>
            </a:lvl4pPr>
            <a:lvl5pPr marL="0" indent="228600">
              <a:lnSpc>
                <a:spcPct val="110000"/>
              </a:lnSpc>
              <a:buClr>
                <a:srgbClr val="0984AF"/>
              </a:buClr>
              <a:defRPr sz="1800" baseline="0">
                <a:solidFill>
                  <a:schemeClr val="accent4"/>
                </a:solidFill>
                <a:latin typeface="Palatino Linotype" panose="02040502050505030304" pitchFamily="18" charset="0"/>
              </a:defRPr>
            </a:lvl5pPr>
          </a:lstStyle>
          <a:p>
            <a:pPr lvl="0"/>
            <a:r>
              <a:rPr lang="en-US"/>
              <a:t>Bullet 1</a:t>
            </a:r>
          </a:p>
          <a:p>
            <a:pPr lvl="1"/>
            <a:r>
              <a:rPr lang="en-US"/>
              <a:t> Indent 1</a:t>
            </a:r>
          </a:p>
          <a:p>
            <a:pPr lvl="2"/>
            <a:r>
              <a:rPr lang="en-US"/>
              <a:t>Indent 2</a:t>
            </a:r>
          </a:p>
          <a:p>
            <a:pPr lvl="4"/>
            <a:r>
              <a:rPr lang="en-US"/>
              <a:t>Bullet 2</a:t>
            </a:r>
          </a:p>
          <a:p>
            <a:pPr lvl="4"/>
            <a:r>
              <a:rPr lang="en-US"/>
              <a:t>Bullet 3</a:t>
            </a:r>
          </a:p>
          <a:p>
            <a:pPr lvl="4"/>
            <a:r>
              <a:rPr lang="en-US"/>
              <a:t>Bullet 4</a:t>
            </a:r>
          </a:p>
        </p:txBody>
      </p:sp>
      <p:sp>
        <p:nvSpPr>
          <p:cNvPr id="7" name="Slide Number Placeholder 5"/>
          <p:cNvSpPr>
            <a:spLocks noGrp="1"/>
          </p:cNvSpPr>
          <p:nvPr>
            <p:ph type="sldNum" sz="quarter" idx="4"/>
          </p:nvPr>
        </p:nvSpPr>
        <p:spPr>
          <a:xfrm>
            <a:off x="9146114" y="6247796"/>
            <a:ext cx="2743200" cy="365125"/>
          </a:xfrm>
          <a:prstGeom prst="rect">
            <a:avLst/>
          </a:prstGeom>
        </p:spPr>
        <p:txBody>
          <a:bodyPr/>
          <a:lstStyle>
            <a:lvl1pPr algn="r">
              <a:defRPr sz="1200" baseline="0"/>
            </a:lvl1pPr>
          </a:lstStyle>
          <a:p>
            <a:r>
              <a:rPr lang="en-US"/>
              <a:t>Page </a:t>
            </a:r>
            <a:fld id="{C8303BCE-995F-4709-9859-41737DB22DB5}" type="slidenum">
              <a:rPr lang="en-US" smtClean="0"/>
              <a:pPr/>
              <a:t>‹#›</a:t>
            </a:fld>
            <a:endParaRPr lang="en-US"/>
          </a:p>
        </p:txBody>
      </p:sp>
      <p:pic>
        <p:nvPicPr>
          <p:cNvPr id="4" name="Picture 3">
            <a:extLst>
              <a:ext uri="{FF2B5EF4-FFF2-40B4-BE49-F238E27FC236}">
                <a16:creationId xmlns:a16="http://schemas.microsoft.com/office/drawing/2014/main" id="{F6D44F8E-86A2-444A-8575-A8B9CE28590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92844" y="6197445"/>
            <a:ext cx="1177262" cy="465827"/>
          </a:xfrm>
          <a:prstGeom prst="rect">
            <a:avLst/>
          </a:prstGeom>
        </p:spPr>
      </p:pic>
      <p:cxnSp>
        <p:nvCxnSpPr>
          <p:cNvPr id="8" name="Straight Connector 7">
            <a:extLst>
              <a:ext uri="{FF2B5EF4-FFF2-40B4-BE49-F238E27FC236}">
                <a16:creationId xmlns:a16="http://schemas.microsoft.com/office/drawing/2014/main" id="{3905331C-CCCA-4518-B9D4-5AD135768E59}"/>
              </a:ext>
            </a:extLst>
          </p:cNvPr>
          <p:cNvCxnSpPr>
            <a:cxnSpLocks/>
          </p:cNvCxnSpPr>
          <p:nvPr userDrawn="1"/>
        </p:nvCxnSpPr>
        <p:spPr>
          <a:xfrm>
            <a:off x="340468" y="6062764"/>
            <a:ext cx="11468911" cy="0"/>
          </a:xfrm>
          <a:prstGeom prst="line">
            <a:avLst/>
          </a:prstGeom>
          <a:ln w="12700">
            <a:solidFill>
              <a:schemeClr val="accent4">
                <a:alpha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57051005"/>
      </p:ext>
    </p:extLst>
  </p:cSld>
  <p:clrMapOvr>
    <a:overrideClrMapping bg1="lt1" tx1="dk1" bg2="lt2" tx2="dk2" accent1="accent1" accent2="accent2" accent3="accent3" accent4="accent4" accent5="accent5" accent6="accent6" hlink="hlink" folHlink="folHlink"/>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Slide with Bullets- 2 Columns">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838200" y="484094"/>
            <a:ext cx="9144000" cy="591670"/>
          </a:xfrm>
          <a:prstGeom prst="rect">
            <a:avLst/>
          </a:prstGeom>
        </p:spPr>
        <p:txBody>
          <a:bodyPr anchor="b"/>
          <a:lstStyle>
            <a:lvl1pPr algn="l">
              <a:defRPr sz="3600" b="0" baseline="0">
                <a:solidFill>
                  <a:schemeClr val="accent3"/>
                </a:solidFill>
                <a:latin typeface="+mj-lt"/>
              </a:defRPr>
            </a:lvl1pPr>
          </a:lstStyle>
          <a:p>
            <a:r>
              <a:rPr lang="en-US"/>
              <a:t>Slide With Bullets- 2 Columns</a:t>
            </a:r>
          </a:p>
        </p:txBody>
      </p:sp>
      <p:sp>
        <p:nvSpPr>
          <p:cNvPr id="5" name="Text Placeholder 4"/>
          <p:cNvSpPr>
            <a:spLocks noGrp="1"/>
          </p:cNvSpPr>
          <p:nvPr>
            <p:ph type="body" sz="quarter" idx="13" hasCustomPrompt="1"/>
          </p:nvPr>
        </p:nvSpPr>
        <p:spPr>
          <a:xfrm>
            <a:off x="838200" y="1478806"/>
            <a:ext cx="5096435" cy="3308347"/>
          </a:xfrm>
          <a:prstGeom prst="rect">
            <a:avLst/>
          </a:prstGeom>
        </p:spPr>
        <p:txBody>
          <a:bodyPr/>
          <a:lstStyle>
            <a:lvl1pPr>
              <a:buClr>
                <a:srgbClr val="0984AF"/>
              </a:buClr>
              <a:defRPr sz="1800" baseline="0">
                <a:latin typeface="Palatino Linotype" panose="02040502050505030304" pitchFamily="18" charset="0"/>
              </a:defRPr>
            </a:lvl1pPr>
            <a:lvl2pPr marL="685800" indent="-228600">
              <a:buClr>
                <a:srgbClr val="0984AF"/>
              </a:buClr>
              <a:buFont typeface="Wingdings" panose="05000000000000000000" pitchFamily="2" charset="2"/>
              <a:buChar char="Ø"/>
              <a:defRPr sz="2400">
                <a:latin typeface="Palatino Linotype" panose="02040502050505030304" pitchFamily="18" charset="0"/>
              </a:defRPr>
            </a:lvl2pPr>
            <a:lvl3pPr marL="1143000" indent="-228600">
              <a:buClr>
                <a:srgbClr val="0984AF"/>
              </a:buClr>
              <a:buFont typeface="Calibri" panose="020F0502020204030204" pitchFamily="34" charset="0"/>
              <a:buChar char="⁻"/>
              <a:defRPr sz="2400">
                <a:latin typeface="Palatino Linotype" panose="02040502050505030304" pitchFamily="18" charset="0"/>
              </a:defRPr>
            </a:lvl3pPr>
            <a:lvl4pPr marL="1371600" indent="0">
              <a:buNone/>
              <a:defRPr sz="2400">
                <a:latin typeface="Palatino Linotype" panose="02040502050505030304" pitchFamily="18" charset="0"/>
              </a:defRPr>
            </a:lvl4pPr>
            <a:lvl5pPr marL="0" indent="228600">
              <a:buClr>
                <a:srgbClr val="0984AF"/>
              </a:buClr>
              <a:defRPr sz="2400" baseline="0">
                <a:latin typeface="Palatino Linotype" panose="02040502050505030304" pitchFamily="18" charset="0"/>
              </a:defRPr>
            </a:lvl5pPr>
          </a:lstStyle>
          <a:p>
            <a:pPr lvl="0"/>
            <a:r>
              <a:rPr lang="en-US"/>
              <a:t>Bullet 1</a:t>
            </a:r>
          </a:p>
          <a:p>
            <a:pPr lvl="0"/>
            <a:r>
              <a:rPr lang="en-US"/>
              <a:t>Bullet 2</a:t>
            </a:r>
          </a:p>
          <a:p>
            <a:pPr lvl="0"/>
            <a:r>
              <a:rPr lang="en-US"/>
              <a:t>Bullet 3</a:t>
            </a:r>
          </a:p>
          <a:p>
            <a:pPr lvl="0"/>
            <a:r>
              <a:rPr lang="en-US"/>
              <a:t>Bullet 4</a:t>
            </a:r>
          </a:p>
        </p:txBody>
      </p:sp>
      <p:sp>
        <p:nvSpPr>
          <p:cNvPr id="4" name="Text Placeholder 3"/>
          <p:cNvSpPr>
            <a:spLocks noGrp="1"/>
          </p:cNvSpPr>
          <p:nvPr>
            <p:ph type="body" sz="quarter" idx="14" hasCustomPrompt="1"/>
          </p:nvPr>
        </p:nvSpPr>
        <p:spPr>
          <a:xfrm>
            <a:off x="6257366" y="1478806"/>
            <a:ext cx="5096435" cy="3309095"/>
          </a:xfrm>
          <a:prstGeom prst="rect">
            <a:avLst/>
          </a:prstGeom>
        </p:spPr>
        <p:txBody>
          <a:bodyPr/>
          <a:lstStyle>
            <a:lvl1pPr marL="342900" indent="-342900" algn="l">
              <a:buClr>
                <a:srgbClr val="0984AF"/>
              </a:buClr>
              <a:buFont typeface="Arial" panose="020B0604020202020204" pitchFamily="34" charset="0"/>
              <a:buChar char="•"/>
              <a:defRPr sz="1800" baseline="0">
                <a:latin typeface="Palatino Linotype" panose="02040502050505030304" pitchFamily="18" charset="0"/>
              </a:defRPr>
            </a:lvl1pPr>
            <a:lvl2pPr marL="457200" indent="0" algn="l">
              <a:buFont typeface="Arial" panose="020B0604020202020204" pitchFamily="34" charset="0"/>
              <a:buNone/>
              <a:defRPr sz="2400">
                <a:latin typeface="Palatino Linotype" panose="02040502050505030304" pitchFamily="18" charset="0"/>
              </a:defRPr>
            </a:lvl2pPr>
            <a:lvl3pPr marL="914400" indent="0" algn="l">
              <a:buFont typeface="Arial" panose="020B0604020202020204" pitchFamily="34" charset="0"/>
              <a:buNone/>
              <a:defRPr sz="2400">
                <a:latin typeface="Palatino Linotype" panose="02040502050505030304" pitchFamily="18" charset="0"/>
              </a:defRPr>
            </a:lvl3pPr>
            <a:lvl4pPr marL="1371600" indent="0" algn="l">
              <a:buFont typeface="Arial" panose="020B0604020202020204" pitchFamily="34" charset="0"/>
              <a:buNone/>
              <a:defRPr sz="2400">
                <a:latin typeface="Palatino Linotype" panose="02040502050505030304" pitchFamily="18" charset="0"/>
              </a:defRPr>
            </a:lvl4pPr>
            <a:lvl5pPr marL="1828800" indent="0" algn="l">
              <a:buFont typeface="Arial" panose="020B0604020202020204" pitchFamily="34" charset="0"/>
              <a:buNone/>
              <a:defRPr sz="2400">
                <a:latin typeface="Palatino Linotype" panose="02040502050505030304" pitchFamily="18" charset="0"/>
              </a:defRPr>
            </a:lvl5pPr>
          </a:lstStyle>
          <a:p>
            <a:pPr lvl="0"/>
            <a:r>
              <a:rPr lang="en-US"/>
              <a:t>Bullet 1</a:t>
            </a:r>
          </a:p>
          <a:p>
            <a:pPr lvl="0"/>
            <a:r>
              <a:rPr lang="en-US"/>
              <a:t>Bullet 2</a:t>
            </a:r>
          </a:p>
          <a:p>
            <a:pPr lvl="0"/>
            <a:r>
              <a:rPr lang="en-US"/>
              <a:t>Bullet 3</a:t>
            </a:r>
          </a:p>
          <a:p>
            <a:pPr lvl="0"/>
            <a:r>
              <a:rPr lang="en-US"/>
              <a:t>Bullet 4</a:t>
            </a:r>
          </a:p>
        </p:txBody>
      </p:sp>
      <p:sp>
        <p:nvSpPr>
          <p:cNvPr id="7" name="Slide Number Placeholder 5"/>
          <p:cNvSpPr>
            <a:spLocks noGrp="1"/>
          </p:cNvSpPr>
          <p:nvPr>
            <p:ph type="sldNum" sz="quarter" idx="4"/>
          </p:nvPr>
        </p:nvSpPr>
        <p:spPr>
          <a:xfrm>
            <a:off x="9146114" y="6247796"/>
            <a:ext cx="2743200" cy="365125"/>
          </a:xfrm>
          <a:prstGeom prst="rect">
            <a:avLst/>
          </a:prstGeom>
        </p:spPr>
        <p:txBody>
          <a:bodyPr/>
          <a:lstStyle>
            <a:lvl1pPr algn="r">
              <a:defRPr sz="1200" baseline="0"/>
            </a:lvl1pPr>
          </a:lstStyle>
          <a:p>
            <a:r>
              <a:rPr lang="en-US"/>
              <a:t>Page </a:t>
            </a:r>
            <a:fld id="{C8303BCE-995F-4709-9859-41737DB22DB5}" type="slidenum">
              <a:rPr lang="en-US" smtClean="0"/>
              <a:pPr/>
              <a:t>‹#›</a:t>
            </a:fld>
            <a:endParaRPr lang="en-US"/>
          </a:p>
        </p:txBody>
      </p:sp>
      <p:pic>
        <p:nvPicPr>
          <p:cNvPr id="6" name="Picture 5">
            <a:extLst>
              <a:ext uri="{FF2B5EF4-FFF2-40B4-BE49-F238E27FC236}">
                <a16:creationId xmlns:a16="http://schemas.microsoft.com/office/drawing/2014/main" id="{F65C623D-9A0D-4BD5-AFC4-8596FE2FC98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92844" y="6197445"/>
            <a:ext cx="1177262" cy="465827"/>
          </a:xfrm>
          <a:prstGeom prst="rect">
            <a:avLst/>
          </a:prstGeom>
        </p:spPr>
      </p:pic>
      <p:cxnSp>
        <p:nvCxnSpPr>
          <p:cNvPr id="8" name="Straight Connector 7">
            <a:extLst>
              <a:ext uri="{FF2B5EF4-FFF2-40B4-BE49-F238E27FC236}">
                <a16:creationId xmlns:a16="http://schemas.microsoft.com/office/drawing/2014/main" id="{73CB5715-C1E1-4F70-B437-00B304498C62}"/>
              </a:ext>
            </a:extLst>
          </p:cNvPr>
          <p:cNvCxnSpPr>
            <a:cxnSpLocks/>
          </p:cNvCxnSpPr>
          <p:nvPr userDrawn="1"/>
        </p:nvCxnSpPr>
        <p:spPr>
          <a:xfrm>
            <a:off x="340468" y="6062764"/>
            <a:ext cx="11468911" cy="0"/>
          </a:xfrm>
          <a:prstGeom prst="line">
            <a:avLst/>
          </a:prstGeom>
          <a:ln w="12700">
            <a:solidFill>
              <a:schemeClr val="accent4">
                <a:alpha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7252085"/>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picTx" preserve="1">
  <p:cSld name="Slide with Text &amp; Imag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40318" y="351183"/>
            <a:ext cx="5632200" cy="968188"/>
          </a:xfrm>
          <a:prstGeom prst="rect">
            <a:avLst/>
          </a:prstGeom>
        </p:spPr>
        <p:txBody>
          <a:bodyPr anchor="t" anchorCtr="0">
            <a:noAutofit/>
          </a:bodyPr>
          <a:lstStyle>
            <a:lvl1pPr>
              <a:defRPr sz="3600" b="0">
                <a:solidFill>
                  <a:schemeClr val="accent3"/>
                </a:solidFill>
                <a:latin typeface="+mj-lt"/>
              </a:defRPr>
            </a:lvl1pPr>
          </a:lstStyle>
          <a:p>
            <a:r>
              <a:rPr lang="en-US"/>
              <a:t>Slide with Text and Image</a:t>
            </a:r>
          </a:p>
        </p:txBody>
      </p:sp>
      <p:sp>
        <p:nvSpPr>
          <p:cNvPr id="3" name="Picture Placeholder 2"/>
          <p:cNvSpPr>
            <a:spLocks noGrp="1"/>
          </p:cNvSpPr>
          <p:nvPr>
            <p:ph type="pic" idx="1"/>
          </p:nvPr>
        </p:nvSpPr>
        <p:spPr>
          <a:xfrm>
            <a:off x="7003800" y="-1"/>
            <a:ext cx="5188200" cy="6089969"/>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hasCustomPrompt="1"/>
          </p:nvPr>
        </p:nvSpPr>
        <p:spPr>
          <a:xfrm>
            <a:off x="840318" y="1627094"/>
            <a:ext cx="5632200" cy="4061012"/>
          </a:xfrm>
          <a:prstGeom prst="rect">
            <a:avLst/>
          </a:prstGeom>
        </p:spPr>
        <p:txBody>
          <a:bodyPr/>
          <a:lstStyle>
            <a:lvl1pPr marL="0" indent="0" algn="l">
              <a:lnSpc>
                <a:spcPct val="110000"/>
              </a:lnSpc>
              <a:buNone/>
              <a:defRPr lang="en-US" sz="1800">
                <a:effectLst/>
                <a:latin typeface="Palatino Linotype" panose="02040502050505030304" pitchFamily="18"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en-US" sz="18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Lorem ipsum dolor sit </a:t>
            </a:r>
            <a:r>
              <a:rPr lang="en-US" sz="18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etend</a:t>
            </a:r>
            <a:r>
              <a:rPr lang="en-US" sz="18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a:t>
            </a:r>
            <a:r>
              <a:rPr lang="en-US" sz="18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mio</a:t>
            </a:r>
            <a:r>
              <a:rPr lang="en-US" sz="18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a:t>
            </a:r>
            <a:r>
              <a:rPr lang="en-US" sz="18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amet</a:t>
            </a:r>
            <a:r>
              <a:rPr lang="en-US" sz="18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a:t>
            </a:r>
            <a:r>
              <a:rPr lang="en-US" sz="18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consectetur</a:t>
            </a:r>
            <a:r>
              <a:rPr lang="en-US" sz="18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a:t>
            </a:r>
            <a:r>
              <a:rPr lang="en-US" sz="18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adipiscing</a:t>
            </a:r>
            <a:r>
              <a:rPr lang="en-US" sz="18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a:t>
            </a:r>
            <a:r>
              <a:rPr lang="en-US" sz="18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elit</a:t>
            </a:r>
            <a:r>
              <a:rPr lang="en-US" sz="18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a:t>
            </a:r>
            <a:r>
              <a:rPr lang="en-US" sz="18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adoldsed</a:t>
            </a:r>
            <a:r>
              <a:rPr lang="en-US" sz="18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do </a:t>
            </a:r>
            <a:r>
              <a:rPr lang="en-US" sz="18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eiusmod</a:t>
            </a:r>
            <a:r>
              <a:rPr lang="en-US" sz="18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a:t>
            </a:r>
            <a:r>
              <a:rPr lang="en-US" sz="18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tempor</a:t>
            </a:r>
            <a:r>
              <a:rPr lang="en-US" sz="18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a:t>
            </a:r>
            <a:r>
              <a:rPr lang="en-US" sz="18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incididunt</a:t>
            </a:r>
            <a:r>
              <a:rPr lang="en-US" sz="18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a:t>
            </a:r>
            <a:r>
              <a:rPr lang="en-US" sz="18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ut</a:t>
            </a:r>
            <a:r>
              <a:rPr lang="en-US" sz="18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a:t>
            </a:r>
            <a:r>
              <a:rPr lang="en-US" sz="18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labore</a:t>
            </a:r>
            <a:r>
              <a:rPr lang="en-US" sz="18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et </a:t>
            </a:r>
            <a:r>
              <a:rPr lang="en-US" sz="18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dolore</a:t>
            </a:r>
            <a:r>
              <a:rPr lang="en-US" sz="18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magna </a:t>
            </a:r>
            <a:r>
              <a:rPr lang="en-US" sz="18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malanaliqua</a:t>
            </a:r>
            <a:r>
              <a:rPr lang="en-US" sz="18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a:t>
            </a:r>
            <a:r>
              <a:rPr lang="en-US" sz="18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Ut</a:t>
            </a:r>
            <a:r>
              <a:rPr lang="en-US" sz="18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a:t>
            </a:r>
            <a:r>
              <a:rPr lang="en-US" sz="18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enim</a:t>
            </a:r>
            <a:r>
              <a:rPr lang="en-US" sz="18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ad minim </a:t>
            </a:r>
            <a:r>
              <a:rPr lang="en-US" sz="18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evenema</a:t>
            </a:r>
            <a:r>
              <a:rPr lang="en-US" sz="18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a:t>
            </a:r>
            <a:r>
              <a:rPr lang="en-US" sz="18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teveniam</a:t>
            </a:r>
            <a:r>
              <a:rPr lang="en-US" sz="18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a:t>
            </a:r>
            <a:r>
              <a:rPr lang="en-US" sz="18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quis</a:t>
            </a:r>
            <a:r>
              <a:rPr lang="en-US" sz="18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a:t>
            </a:r>
            <a:r>
              <a:rPr lang="en-US" sz="18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nostrud</a:t>
            </a:r>
            <a:r>
              <a:rPr lang="en-US" sz="18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exercitation </a:t>
            </a:r>
            <a:r>
              <a:rPr lang="en-US" sz="18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manadullamco</a:t>
            </a:r>
            <a:r>
              <a:rPr lang="en-US" sz="18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a:t>
            </a:r>
            <a:r>
              <a:rPr lang="en-US" sz="18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laboris</a:t>
            </a:r>
            <a:r>
              <a:rPr lang="en-US" sz="18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nisi </a:t>
            </a:r>
            <a:r>
              <a:rPr lang="en-US" sz="18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ut</a:t>
            </a:r>
            <a:r>
              <a:rPr lang="en-US" sz="18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a:t>
            </a:r>
            <a:r>
              <a:rPr lang="en-US" sz="18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aliquip</a:t>
            </a:r>
            <a:r>
              <a:rPr lang="en-US" sz="18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ex a </a:t>
            </a:r>
            <a:r>
              <a:rPr lang="en-US" sz="18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ea</a:t>
            </a:r>
            <a:r>
              <a:rPr lang="en-US" sz="18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a:t>
            </a:r>
            <a:r>
              <a:rPr lang="en-US" sz="18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commodo</a:t>
            </a:r>
            <a:r>
              <a:rPr lang="en-US" sz="18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a:t>
            </a:r>
            <a:r>
              <a:rPr lang="en-US" sz="18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consequat</a:t>
            </a:r>
            <a:r>
              <a:rPr lang="en-US" sz="18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a:t>
            </a:r>
            <a:r>
              <a:rPr lang="en-US" sz="18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Duis</a:t>
            </a:r>
            <a:r>
              <a:rPr lang="en-US" sz="18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a:t>
            </a:r>
            <a:r>
              <a:rPr lang="en-US" sz="18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aute</a:t>
            </a:r>
            <a:r>
              <a:rPr lang="en-US" sz="18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a:t>
            </a:r>
            <a:r>
              <a:rPr lang="en-US" sz="18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irure</a:t>
            </a:r>
            <a:r>
              <a:rPr lang="en-US" sz="18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dolor in </a:t>
            </a:r>
            <a:r>
              <a:rPr lang="en-US" sz="18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reprehenderit</a:t>
            </a:r>
            <a:r>
              <a:rPr lang="en-US" sz="18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in </a:t>
            </a:r>
            <a:r>
              <a:rPr lang="en-US" sz="18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voluptate</a:t>
            </a:r>
            <a:r>
              <a:rPr lang="en-US" sz="18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a:t>
            </a:r>
            <a:r>
              <a:rPr lang="en-US" sz="18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velit</a:t>
            </a:r>
            <a:r>
              <a:rPr lang="en-US" sz="18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a:t>
            </a:r>
            <a:r>
              <a:rPr lang="en-US" sz="18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esse</a:t>
            </a:r>
            <a:r>
              <a:rPr lang="en-US" sz="18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a:t>
            </a:r>
            <a:r>
              <a:rPr lang="en-US" sz="18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cillum</a:t>
            </a:r>
            <a:r>
              <a:rPr lang="en-US" sz="18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a:t>
            </a:r>
            <a:r>
              <a:rPr lang="en-US" sz="18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dolore</a:t>
            </a:r>
            <a:r>
              <a:rPr lang="en-US" sz="18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a:t>
            </a:r>
            <a:r>
              <a:rPr lang="en-US" sz="18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eu</a:t>
            </a:r>
            <a:r>
              <a:rPr lang="en-US" sz="18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a:t>
            </a:r>
            <a:r>
              <a:rPr lang="en-US" sz="18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fugiat</a:t>
            </a:r>
            <a:r>
              <a:rPr lang="en-US" sz="18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a:t>
            </a:r>
            <a:r>
              <a:rPr lang="en-US" sz="18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nulla</a:t>
            </a:r>
            <a:r>
              <a:rPr lang="en-US" sz="18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a:t>
            </a:r>
            <a:r>
              <a:rPr lang="en-US" sz="18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pariatur</a:t>
            </a:r>
            <a:r>
              <a:rPr lang="en-US" sz="18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Le </a:t>
            </a:r>
            <a:r>
              <a:rPr lang="en-US" sz="18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Excepteur</a:t>
            </a:r>
            <a:r>
              <a:rPr lang="en-US" sz="18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a:t>
            </a:r>
            <a:r>
              <a:rPr lang="en-US" sz="18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sint</a:t>
            </a:r>
            <a:r>
              <a:rPr lang="en-US" sz="18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a:t>
            </a:r>
            <a:r>
              <a:rPr lang="en-US" sz="18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occaecat</a:t>
            </a:r>
            <a:r>
              <a:rPr lang="en-US" sz="18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a:t>
            </a:r>
            <a:r>
              <a:rPr lang="en-US" sz="18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cupidatat</a:t>
            </a:r>
            <a:r>
              <a:rPr lang="en-US" sz="18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non </a:t>
            </a:r>
            <a:r>
              <a:rPr lang="en-US" sz="18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asproident</a:t>
            </a:r>
            <a:r>
              <a:rPr lang="en-US" sz="18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a:t>
            </a:r>
            <a:r>
              <a:rPr lang="en-US" sz="18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sunt</a:t>
            </a:r>
            <a:r>
              <a:rPr lang="en-US" sz="18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in culpa qui </a:t>
            </a:r>
            <a:r>
              <a:rPr lang="en-US" sz="18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polotofficia</a:t>
            </a:r>
            <a:r>
              <a:rPr lang="en-US" sz="18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a:t>
            </a:r>
            <a:r>
              <a:rPr lang="en-US" sz="18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deserunt</a:t>
            </a:r>
            <a:r>
              <a:rPr lang="en-US" sz="18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a:t>
            </a:r>
            <a:r>
              <a:rPr lang="en-US" sz="18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mollit</a:t>
            </a:r>
            <a:r>
              <a:rPr lang="en-US" sz="18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a:t>
            </a:r>
            <a:r>
              <a:rPr lang="en-US" sz="18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anim</a:t>
            </a:r>
            <a:r>
              <a:rPr lang="en-US" sz="18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id </a:t>
            </a:r>
            <a:r>
              <a:rPr lang="en-US" sz="18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est</a:t>
            </a:r>
            <a:r>
              <a:rPr lang="en-US" sz="18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a:t>
            </a:r>
            <a:r>
              <a:rPr lang="en-US" sz="18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laborum</a:t>
            </a:r>
            <a:r>
              <a:rPr lang="en-US" sz="18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 name="Slide Number Placeholder 5"/>
          <p:cNvSpPr>
            <a:spLocks noGrp="1"/>
          </p:cNvSpPr>
          <p:nvPr>
            <p:ph type="sldNum" sz="quarter" idx="4"/>
          </p:nvPr>
        </p:nvSpPr>
        <p:spPr>
          <a:xfrm>
            <a:off x="9146114" y="6247796"/>
            <a:ext cx="2743200" cy="365125"/>
          </a:xfrm>
          <a:prstGeom prst="rect">
            <a:avLst/>
          </a:prstGeom>
        </p:spPr>
        <p:txBody>
          <a:bodyPr/>
          <a:lstStyle>
            <a:lvl1pPr algn="r">
              <a:defRPr sz="1200" baseline="0"/>
            </a:lvl1pPr>
          </a:lstStyle>
          <a:p>
            <a:r>
              <a:rPr lang="en-US"/>
              <a:t>Page </a:t>
            </a:r>
            <a:fld id="{C8303BCE-995F-4709-9859-41737DB22DB5}" type="slidenum">
              <a:rPr lang="en-US" smtClean="0"/>
              <a:pPr/>
              <a:t>‹#›</a:t>
            </a:fld>
            <a:endParaRPr lang="en-US"/>
          </a:p>
        </p:txBody>
      </p:sp>
      <p:pic>
        <p:nvPicPr>
          <p:cNvPr id="6" name="Picture 5">
            <a:extLst>
              <a:ext uri="{FF2B5EF4-FFF2-40B4-BE49-F238E27FC236}">
                <a16:creationId xmlns:a16="http://schemas.microsoft.com/office/drawing/2014/main" id="{4922320D-A5E8-4F0E-A1FB-93B95C64366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92844" y="6197445"/>
            <a:ext cx="1177262" cy="465827"/>
          </a:xfrm>
          <a:prstGeom prst="rect">
            <a:avLst/>
          </a:prstGeom>
        </p:spPr>
      </p:pic>
      <p:cxnSp>
        <p:nvCxnSpPr>
          <p:cNvPr id="7" name="Straight Connector 6">
            <a:extLst>
              <a:ext uri="{FF2B5EF4-FFF2-40B4-BE49-F238E27FC236}">
                <a16:creationId xmlns:a16="http://schemas.microsoft.com/office/drawing/2014/main" id="{4FD418B2-D17A-4C01-8DD9-0610499606F3}"/>
              </a:ext>
            </a:extLst>
          </p:cNvPr>
          <p:cNvCxnSpPr>
            <a:cxnSpLocks/>
          </p:cNvCxnSpPr>
          <p:nvPr userDrawn="1"/>
        </p:nvCxnSpPr>
        <p:spPr>
          <a:xfrm>
            <a:off x="340468" y="6062764"/>
            <a:ext cx="11468911" cy="0"/>
          </a:xfrm>
          <a:prstGeom prst="line">
            <a:avLst/>
          </a:prstGeom>
          <a:ln w="12700">
            <a:solidFill>
              <a:schemeClr val="accent4">
                <a:alpha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024465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Photo image slide">
    <p:bg>
      <p:bgPr>
        <a:solidFill>
          <a:srgbClr val="F5F5F6"/>
        </a:solidFill>
        <a:effectLst/>
      </p:bgPr>
    </p:bg>
    <p:spTree>
      <p:nvGrpSpPr>
        <p:cNvPr id="1" name=""/>
        <p:cNvGrpSpPr/>
        <p:nvPr/>
      </p:nvGrpSpPr>
      <p:grpSpPr>
        <a:xfrm>
          <a:off x="0" y="0"/>
          <a:ext cx="0" cy="0"/>
          <a:chOff x="0" y="0"/>
          <a:chExt cx="0" cy="0"/>
        </a:xfrm>
      </p:grpSpPr>
      <p:sp>
        <p:nvSpPr>
          <p:cNvPr id="26" name="Title">
            <a:extLst>
              <a:ext uri="{FF2B5EF4-FFF2-40B4-BE49-F238E27FC236}">
                <a16:creationId xmlns:a16="http://schemas.microsoft.com/office/drawing/2014/main" id="{3CBDAEED-76B5-4C05-B509-A6902CE434D1}"/>
              </a:ext>
            </a:extLst>
          </p:cNvPr>
          <p:cNvSpPr>
            <a:spLocks noGrp="1"/>
          </p:cNvSpPr>
          <p:nvPr>
            <p:ph type="title" hasCustomPrompt="1"/>
          </p:nvPr>
        </p:nvSpPr>
        <p:spPr>
          <a:xfrm>
            <a:off x="838200" y="657094"/>
            <a:ext cx="5119687" cy="765501"/>
          </a:xfrm>
          <a:prstGeom prst="rect">
            <a:avLst/>
          </a:prstGeom>
        </p:spPr>
        <p:txBody>
          <a:bodyPr>
            <a:noAutofit/>
          </a:bodyPr>
          <a:lstStyle>
            <a:lvl1pPr>
              <a:defRPr sz="3200"/>
            </a:lvl1pPr>
          </a:lstStyle>
          <a:p>
            <a:pPr lvl="0"/>
            <a:r>
              <a:rPr lang="en-US"/>
              <a:t>Image Slide</a:t>
            </a:r>
          </a:p>
        </p:txBody>
      </p:sp>
      <p:sp>
        <p:nvSpPr>
          <p:cNvPr id="27" name="Content Placeholder 1">
            <a:extLst>
              <a:ext uri="{FF2B5EF4-FFF2-40B4-BE49-F238E27FC236}">
                <a16:creationId xmlns:a16="http://schemas.microsoft.com/office/drawing/2014/main" id="{2E5A3FCD-21AD-4891-BE59-BD2B246F25DA}"/>
              </a:ext>
            </a:extLst>
          </p:cNvPr>
          <p:cNvSpPr>
            <a:spLocks noGrp="1"/>
          </p:cNvSpPr>
          <p:nvPr>
            <p:ph idx="13" hasCustomPrompt="1"/>
          </p:nvPr>
        </p:nvSpPr>
        <p:spPr>
          <a:xfrm>
            <a:off x="843231" y="632462"/>
            <a:ext cx="5667348" cy="5559842"/>
          </a:xfrm>
          <a:prstGeom prst="rect">
            <a:avLst/>
          </a:prstGeom>
          <a:solidFill>
            <a:schemeClr val="bg2"/>
          </a:solidFill>
          <a:ln>
            <a:solidFill>
              <a:schemeClr val="bg1"/>
            </a:solidFill>
          </a:ln>
        </p:spPr>
        <p:txBody>
          <a:bodyPr wrap="square" lIns="720000" tIns="720000" rIns="720000" bIns="720000" anchor="ctr" anchorCtr="0"/>
          <a:lstStyle>
            <a:lvl1pPr marL="0" indent="0">
              <a:buNone/>
              <a:defRPr sz="3200">
                <a:solidFill>
                  <a:schemeClr val="tx2"/>
                </a:solidFill>
              </a:defRPr>
            </a:lvl1pPr>
            <a:lvl2pPr>
              <a:defRPr sz="2800"/>
            </a:lvl2pPr>
            <a:lvl3pPr>
              <a:defRPr sz="2400"/>
            </a:lvl3pPr>
            <a:lvl4pPr>
              <a:defRPr sz="2000"/>
            </a:lvl4pPr>
            <a:lvl5pPr>
              <a:defRPr sz="2000"/>
            </a:lvl5pPr>
          </a:lstStyle>
          <a:p>
            <a:pPr lvl="0"/>
            <a:r>
              <a:rPr lang="en-US"/>
              <a:t>Add your image here (aspect ratio 1:1)</a:t>
            </a:r>
          </a:p>
        </p:txBody>
      </p:sp>
      <p:sp>
        <p:nvSpPr>
          <p:cNvPr id="28" name="Content Placeholder 2">
            <a:extLst>
              <a:ext uri="{FF2B5EF4-FFF2-40B4-BE49-F238E27FC236}">
                <a16:creationId xmlns:a16="http://schemas.microsoft.com/office/drawing/2014/main" id="{EF4A35F9-7B4A-4543-B206-7DD45C6BE6EA}"/>
              </a:ext>
            </a:extLst>
          </p:cNvPr>
          <p:cNvSpPr>
            <a:spLocks noGrp="1"/>
          </p:cNvSpPr>
          <p:nvPr>
            <p:ph idx="1" hasCustomPrompt="1"/>
          </p:nvPr>
        </p:nvSpPr>
        <p:spPr>
          <a:xfrm>
            <a:off x="6519632" y="629923"/>
            <a:ext cx="4869098" cy="2715138"/>
          </a:xfrm>
          <a:prstGeom prst="rect">
            <a:avLst/>
          </a:prstGeom>
          <a:solidFill>
            <a:schemeClr val="bg2"/>
          </a:solidFill>
          <a:ln>
            <a:solidFill>
              <a:schemeClr val="bg1"/>
            </a:solidFill>
          </a:ln>
        </p:spPr>
        <p:txBody>
          <a:bodyPr wrap="square" lIns="720000" tIns="720000" rIns="720000" bIns="720000" anchor="ctr" anchorCtr="0"/>
          <a:lstStyle>
            <a:lvl1pPr marL="0" indent="0">
              <a:buNone/>
              <a:defRPr sz="3200">
                <a:solidFill>
                  <a:schemeClr val="tx2"/>
                </a:solidFill>
              </a:defRPr>
            </a:lvl1pPr>
            <a:lvl2pPr>
              <a:defRPr sz="2800"/>
            </a:lvl2pPr>
            <a:lvl3pPr>
              <a:defRPr sz="2400"/>
            </a:lvl3pPr>
            <a:lvl4pPr>
              <a:defRPr sz="2000"/>
            </a:lvl4pPr>
            <a:lvl5pPr>
              <a:defRPr sz="2000"/>
            </a:lvl5pPr>
          </a:lstStyle>
          <a:p>
            <a:pPr lvl="0"/>
            <a:r>
              <a:rPr lang="en-US"/>
              <a:t>Add your image here (aspect ratio 16:9)</a:t>
            </a:r>
          </a:p>
        </p:txBody>
      </p:sp>
      <p:sp>
        <p:nvSpPr>
          <p:cNvPr id="29" name="Content Placeholder 3">
            <a:extLst>
              <a:ext uri="{FF2B5EF4-FFF2-40B4-BE49-F238E27FC236}">
                <a16:creationId xmlns:a16="http://schemas.microsoft.com/office/drawing/2014/main" id="{175AB9CB-A473-4FF7-8A93-A893D3FFB9ED}"/>
              </a:ext>
            </a:extLst>
          </p:cNvPr>
          <p:cNvSpPr>
            <a:spLocks noGrp="1"/>
          </p:cNvSpPr>
          <p:nvPr>
            <p:ph idx="12" hasCustomPrompt="1"/>
          </p:nvPr>
        </p:nvSpPr>
        <p:spPr>
          <a:xfrm>
            <a:off x="6519631" y="3348930"/>
            <a:ext cx="4869099" cy="2845276"/>
          </a:xfrm>
          <a:prstGeom prst="rect">
            <a:avLst/>
          </a:prstGeom>
          <a:solidFill>
            <a:schemeClr val="bg2"/>
          </a:solidFill>
          <a:ln>
            <a:solidFill>
              <a:schemeClr val="bg1"/>
            </a:solidFill>
          </a:ln>
        </p:spPr>
        <p:txBody>
          <a:bodyPr wrap="square" lIns="720000" tIns="720000" rIns="720000" bIns="720000" anchor="ctr" anchorCtr="0"/>
          <a:lstStyle>
            <a:lvl1pPr marL="0" indent="0">
              <a:buNone/>
              <a:defRPr sz="3200">
                <a:solidFill>
                  <a:schemeClr val="tx2"/>
                </a:solidFill>
              </a:defRPr>
            </a:lvl1pPr>
            <a:lvl2pPr>
              <a:defRPr sz="2800"/>
            </a:lvl2pPr>
            <a:lvl3pPr>
              <a:defRPr sz="2400"/>
            </a:lvl3pPr>
            <a:lvl4pPr>
              <a:defRPr sz="2000"/>
            </a:lvl4pPr>
            <a:lvl5pPr>
              <a:defRPr sz="2000"/>
            </a:lvl5pPr>
          </a:lstStyle>
          <a:p>
            <a:pPr lvl="0"/>
            <a:r>
              <a:rPr lang="en-US"/>
              <a:t>Add your image here (aspect ratio 16:9)</a:t>
            </a:r>
          </a:p>
        </p:txBody>
      </p:sp>
    </p:spTree>
    <p:extLst>
      <p:ext uri="{BB962C8B-B14F-4D97-AF65-F5344CB8AC3E}">
        <p14:creationId xmlns:p14="http://schemas.microsoft.com/office/powerpoint/2010/main" val="1348771661"/>
      </p:ext>
    </p:extLst>
  </p:cSld>
  <p:clrMapOvr>
    <a:masterClrMapping/>
  </p:clrMapOvr>
  <p:extLst>
    <p:ext uri="{DCECCB84-F9BA-43D5-87BE-67443E8EF086}">
      <p15:sldGuideLst xmlns:p15="http://schemas.microsoft.com/office/powerpoint/2012/main">
        <p15:guide id="1" orient="horz" pos="391">
          <p15:clr>
            <a:srgbClr val="FBAE40"/>
          </p15:clr>
        </p15:guide>
        <p15:guide id="2" orient="horz" pos="3634">
          <p15:clr>
            <a:srgbClr val="FBAE40"/>
          </p15:clr>
        </p15:guide>
        <p15:guide id="3" pos="529">
          <p15:clr>
            <a:srgbClr val="FBAE40"/>
          </p15:clr>
        </p15:guide>
        <p15:guide id="4" pos="7174">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Slide with Text &amp; 2 Imag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40318" y="457200"/>
            <a:ext cx="5632200" cy="968188"/>
          </a:xfrm>
          <a:prstGeom prst="rect">
            <a:avLst/>
          </a:prstGeom>
        </p:spPr>
        <p:txBody>
          <a:bodyPr anchor="t" anchorCtr="0">
            <a:noAutofit/>
          </a:bodyPr>
          <a:lstStyle>
            <a:lvl1pPr>
              <a:defRPr sz="3600" b="0">
                <a:solidFill>
                  <a:schemeClr val="accent3"/>
                </a:solidFill>
                <a:latin typeface="+mj-lt"/>
              </a:defRPr>
            </a:lvl1pPr>
          </a:lstStyle>
          <a:p>
            <a:r>
              <a:rPr lang="en-US"/>
              <a:t>Slide with Text and Image</a:t>
            </a:r>
          </a:p>
        </p:txBody>
      </p:sp>
      <p:sp>
        <p:nvSpPr>
          <p:cNvPr id="3" name="Picture Placeholder 2"/>
          <p:cNvSpPr>
            <a:spLocks noGrp="1"/>
          </p:cNvSpPr>
          <p:nvPr>
            <p:ph type="pic" idx="1"/>
          </p:nvPr>
        </p:nvSpPr>
        <p:spPr>
          <a:xfrm>
            <a:off x="7003550" y="457201"/>
            <a:ext cx="5188200" cy="244736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hasCustomPrompt="1"/>
          </p:nvPr>
        </p:nvSpPr>
        <p:spPr>
          <a:xfrm>
            <a:off x="840318" y="1627094"/>
            <a:ext cx="5632200" cy="4061012"/>
          </a:xfrm>
          <a:prstGeom prst="rect">
            <a:avLst/>
          </a:prstGeom>
        </p:spPr>
        <p:txBody>
          <a:bodyPr/>
          <a:lstStyle>
            <a:lvl1pPr marL="0" indent="0" algn="just">
              <a:lnSpc>
                <a:spcPct val="110000"/>
              </a:lnSpc>
              <a:buNone/>
              <a:defRPr lang="en-US" sz="1800">
                <a:effectLst/>
                <a:latin typeface="Palatino Linotype" panose="02040502050505030304" pitchFamily="18"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en-US" sz="18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Lorem ipsum dolor sit </a:t>
            </a:r>
            <a:r>
              <a:rPr lang="en-US" sz="18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etend</a:t>
            </a:r>
            <a:r>
              <a:rPr lang="en-US" sz="18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a:t>
            </a:r>
            <a:r>
              <a:rPr lang="en-US" sz="18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mio</a:t>
            </a:r>
            <a:r>
              <a:rPr lang="en-US" sz="18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a:t>
            </a:r>
            <a:r>
              <a:rPr lang="en-US" sz="18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amet</a:t>
            </a:r>
            <a:r>
              <a:rPr lang="en-US" sz="18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a:t>
            </a:r>
            <a:r>
              <a:rPr lang="en-US" sz="18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consectetur</a:t>
            </a:r>
            <a:r>
              <a:rPr lang="en-US" sz="18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a:t>
            </a:r>
            <a:r>
              <a:rPr lang="en-US" sz="18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adipiscing</a:t>
            </a:r>
            <a:r>
              <a:rPr lang="en-US" sz="18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a:t>
            </a:r>
            <a:r>
              <a:rPr lang="en-US" sz="18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elit</a:t>
            </a:r>
            <a:r>
              <a:rPr lang="en-US" sz="18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a:t>
            </a:r>
            <a:r>
              <a:rPr lang="en-US" sz="18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adoldsed</a:t>
            </a:r>
            <a:r>
              <a:rPr lang="en-US" sz="18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do </a:t>
            </a:r>
            <a:r>
              <a:rPr lang="en-US" sz="18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eiusmod</a:t>
            </a:r>
            <a:r>
              <a:rPr lang="en-US" sz="18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a:t>
            </a:r>
            <a:r>
              <a:rPr lang="en-US" sz="18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tempor</a:t>
            </a:r>
            <a:r>
              <a:rPr lang="en-US" sz="18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a:t>
            </a:r>
            <a:r>
              <a:rPr lang="en-US" sz="18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incididunt</a:t>
            </a:r>
            <a:r>
              <a:rPr lang="en-US" sz="18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a:t>
            </a:r>
            <a:r>
              <a:rPr lang="en-US" sz="18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ut</a:t>
            </a:r>
            <a:r>
              <a:rPr lang="en-US" sz="18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a:t>
            </a:r>
            <a:r>
              <a:rPr lang="en-US" sz="18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labore</a:t>
            </a:r>
            <a:r>
              <a:rPr lang="en-US" sz="18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et </a:t>
            </a:r>
            <a:r>
              <a:rPr lang="en-US" sz="18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dolore</a:t>
            </a:r>
            <a:r>
              <a:rPr lang="en-US" sz="18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magna </a:t>
            </a:r>
            <a:r>
              <a:rPr lang="en-US" sz="18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malanaliqua</a:t>
            </a:r>
            <a:r>
              <a:rPr lang="en-US" sz="18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a:t>
            </a:r>
            <a:r>
              <a:rPr lang="en-US" sz="18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Ut</a:t>
            </a:r>
            <a:r>
              <a:rPr lang="en-US" sz="18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a:t>
            </a:r>
            <a:r>
              <a:rPr lang="en-US" sz="18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enim</a:t>
            </a:r>
            <a:r>
              <a:rPr lang="en-US" sz="18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ad minim </a:t>
            </a:r>
            <a:r>
              <a:rPr lang="en-US" sz="18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evenema</a:t>
            </a:r>
            <a:r>
              <a:rPr lang="en-US" sz="18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a:t>
            </a:r>
            <a:r>
              <a:rPr lang="en-US" sz="18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teveniam</a:t>
            </a:r>
            <a:r>
              <a:rPr lang="en-US" sz="18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a:t>
            </a:r>
            <a:r>
              <a:rPr lang="en-US" sz="18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quis</a:t>
            </a:r>
            <a:r>
              <a:rPr lang="en-US" sz="18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a:t>
            </a:r>
            <a:r>
              <a:rPr lang="en-US" sz="18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nostrud</a:t>
            </a:r>
            <a:r>
              <a:rPr lang="en-US" sz="18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exercitation </a:t>
            </a:r>
            <a:r>
              <a:rPr lang="en-US" sz="18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manadullamco</a:t>
            </a:r>
            <a:r>
              <a:rPr lang="en-US" sz="18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a:t>
            </a:r>
            <a:r>
              <a:rPr lang="en-US" sz="18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laboris</a:t>
            </a:r>
            <a:r>
              <a:rPr lang="en-US" sz="18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nisi </a:t>
            </a:r>
            <a:r>
              <a:rPr lang="en-US" sz="18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ut</a:t>
            </a:r>
            <a:r>
              <a:rPr lang="en-US" sz="18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a:t>
            </a:r>
            <a:r>
              <a:rPr lang="en-US" sz="18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aliquip</a:t>
            </a:r>
            <a:r>
              <a:rPr lang="en-US" sz="18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ex a </a:t>
            </a:r>
            <a:r>
              <a:rPr lang="en-US" sz="18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ea</a:t>
            </a:r>
            <a:r>
              <a:rPr lang="en-US" sz="18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a:t>
            </a:r>
            <a:r>
              <a:rPr lang="en-US" sz="18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commodo</a:t>
            </a:r>
            <a:r>
              <a:rPr lang="en-US" sz="18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a:t>
            </a:r>
            <a:r>
              <a:rPr lang="en-US" sz="18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consequat</a:t>
            </a:r>
            <a:r>
              <a:rPr lang="en-US" sz="18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a:t>
            </a:r>
            <a:r>
              <a:rPr lang="en-US" sz="18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Duis</a:t>
            </a:r>
            <a:r>
              <a:rPr lang="en-US" sz="18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a:t>
            </a:r>
            <a:r>
              <a:rPr lang="en-US" sz="18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aute</a:t>
            </a:r>
            <a:r>
              <a:rPr lang="en-US" sz="18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a:t>
            </a:r>
            <a:r>
              <a:rPr lang="en-US" sz="18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irure</a:t>
            </a:r>
            <a:r>
              <a:rPr lang="en-US" sz="18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dolor in </a:t>
            </a:r>
            <a:r>
              <a:rPr lang="en-US" sz="18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reprehenderit</a:t>
            </a:r>
            <a:r>
              <a:rPr lang="en-US" sz="18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in </a:t>
            </a:r>
            <a:r>
              <a:rPr lang="en-US" sz="18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voluptate</a:t>
            </a:r>
            <a:r>
              <a:rPr lang="en-US" sz="18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a:t>
            </a:r>
            <a:r>
              <a:rPr lang="en-US" sz="18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velit</a:t>
            </a:r>
            <a:r>
              <a:rPr lang="en-US" sz="18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a:t>
            </a:r>
            <a:r>
              <a:rPr lang="en-US" sz="18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esse</a:t>
            </a:r>
            <a:r>
              <a:rPr lang="en-US" sz="18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a:t>
            </a:r>
            <a:r>
              <a:rPr lang="en-US" sz="18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cillum</a:t>
            </a:r>
            <a:r>
              <a:rPr lang="en-US" sz="18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a:t>
            </a:r>
            <a:r>
              <a:rPr lang="en-US" sz="18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dolore</a:t>
            </a:r>
            <a:r>
              <a:rPr lang="en-US" sz="18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a:t>
            </a:r>
            <a:r>
              <a:rPr lang="en-US" sz="18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eu</a:t>
            </a:r>
            <a:r>
              <a:rPr lang="en-US" sz="18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a:t>
            </a:r>
            <a:r>
              <a:rPr lang="en-US" sz="18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fugiat</a:t>
            </a:r>
            <a:r>
              <a:rPr lang="en-US" sz="18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a:t>
            </a:r>
            <a:r>
              <a:rPr lang="en-US" sz="18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nulla</a:t>
            </a:r>
            <a:r>
              <a:rPr lang="en-US" sz="18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a:t>
            </a:r>
            <a:r>
              <a:rPr lang="en-US" sz="18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pariatur</a:t>
            </a:r>
            <a:r>
              <a:rPr lang="en-US" sz="18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Le </a:t>
            </a:r>
            <a:r>
              <a:rPr lang="en-US" sz="18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Excepteur</a:t>
            </a:r>
            <a:r>
              <a:rPr lang="en-US" sz="18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a:t>
            </a:r>
            <a:r>
              <a:rPr lang="en-US" sz="18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sint</a:t>
            </a:r>
            <a:r>
              <a:rPr lang="en-US" sz="18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a:t>
            </a:r>
            <a:r>
              <a:rPr lang="en-US" sz="18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occaecat</a:t>
            </a:r>
            <a:r>
              <a:rPr lang="en-US" sz="18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a:t>
            </a:r>
            <a:r>
              <a:rPr lang="en-US" sz="18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cupidatat</a:t>
            </a:r>
            <a:r>
              <a:rPr lang="en-US" sz="18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non </a:t>
            </a:r>
            <a:r>
              <a:rPr lang="en-US" sz="18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asproident</a:t>
            </a:r>
            <a:r>
              <a:rPr lang="en-US" sz="18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a:t>
            </a:r>
            <a:r>
              <a:rPr lang="en-US" sz="18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sunt</a:t>
            </a:r>
            <a:r>
              <a:rPr lang="en-US" sz="18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in culpa qui </a:t>
            </a:r>
            <a:r>
              <a:rPr lang="en-US" sz="18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polotofficia</a:t>
            </a:r>
            <a:r>
              <a:rPr lang="en-US" sz="18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a:t>
            </a:r>
            <a:r>
              <a:rPr lang="en-US" sz="18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deserunt</a:t>
            </a:r>
            <a:r>
              <a:rPr lang="en-US" sz="18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a:t>
            </a:r>
            <a:r>
              <a:rPr lang="en-US" sz="18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mollit</a:t>
            </a:r>
            <a:r>
              <a:rPr lang="en-US" sz="18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a:t>
            </a:r>
            <a:r>
              <a:rPr lang="en-US" sz="18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anim</a:t>
            </a:r>
            <a:r>
              <a:rPr lang="en-US" sz="18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id </a:t>
            </a:r>
            <a:r>
              <a:rPr lang="en-US" sz="18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est</a:t>
            </a:r>
            <a:r>
              <a:rPr lang="en-US" sz="18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a:t>
            </a:r>
            <a:r>
              <a:rPr lang="en-US" sz="18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laborum</a:t>
            </a:r>
            <a:r>
              <a:rPr lang="en-US" sz="18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Picture Placeholder 5"/>
          <p:cNvSpPr>
            <a:spLocks noGrp="1"/>
          </p:cNvSpPr>
          <p:nvPr>
            <p:ph type="pic" sz="quarter" idx="13"/>
          </p:nvPr>
        </p:nvSpPr>
        <p:spPr>
          <a:xfrm>
            <a:off x="7003800" y="3217818"/>
            <a:ext cx="5187950" cy="2420937"/>
          </a:xfrm>
          <a:prstGeom prst="rect">
            <a:avLst/>
          </a:prstGeom>
        </p:spPr>
        <p:txBody>
          <a:bodyPr/>
          <a:lstStyle/>
          <a:p>
            <a:endParaRPr lang="en-US"/>
          </a:p>
        </p:txBody>
      </p:sp>
      <p:sp>
        <p:nvSpPr>
          <p:cNvPr id="10" name="Slide Number Placeholder 5"/>
          <p:cNvSpPr>
            <a:spLocks noGrp="1"/>
          </p:cNvSpPr>
          <p:nvPr>
            <p:ph type="sldNum" sz="quarter" idx="4"/>
          </p:nvPr>
        </p:nvSpPr>
        <p:spPr>
          <a:xfrm>
            <a:off x="9146114" y="6247796"/>
            <a:ext cx="2743200" cy="365125"/>
          </a:xfrm>
          <a:prstGeom prst="rect">
            <a:avLst/>
          </a:prstGeom>
        </p:spPr>
        <p:txBody>
          <a:bodyPr/>
          <a:lstStyle>
            <a:lvl1pPr algn="r">
              <a:defRPr sz="1200" baseline="0"/>
            </a:lvl1pPr>
          </a:lstStyle>
          <a:p>
            <a:r>
              <a:rPr lang="en-US"/>
              <a:t>Page </a:t>
            </a:r>
            <a:fld id="{C8303BCE-995F-4709-9859-41737DB22DB5}" type="slidenum">
              <a:rPr lang="en-US" smtClean="0"/>
              <a:pPr/>
              <a:t>‹#›</a:t>
            </a:fld>
            <a:endParaRPr lang="en-US"/>
          </a:p>
        </p:txBody>
      </p:sp>
      <p:pic>
        <p:nvPicPr>
          <p:cNvPr id="7" name="Picture 6">
            <a:extLst>
              <a:ext uri="{FF2B5EF4-FFF2-40B4-BE49-F238E27FC236}">
                <a16:creationId xmlns:a16="http://schemas.microsoft.com/office/drawing/2014/main" id="{FB43F1E1-6469-4792-9FE9-7B81008E5A4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92844" y="6197445"/>
            <a:ext cx="1177262" cy="465827"/>
          </a:xfrm>
          <a:prstGeom prst="rect">
            <a:avLst/>
          </a:prstGeom>
        </p:spPr>
      </p:pic>
      <p:cxnSp>
        <p:nvCxnSpPr>
          <p:cNvPr id="8" name="Straight Connector 7">
            <a:extLst>
              <a:ext uri="{FF2B5EF4-FFF2-40B4-BE49-F238E27FC236}">
                <a16:creationId xmlns:a16="http://schemas.microsoft.com/office/drawing/2014/main" id="{DEA79FA5-FA83-49D7-8E07-85FD4B41712D}"/>
              </a:ext>
            </a:extLst>
          </p:cNvPr>
          <p:cNvCxnSpPr>
            <a:cxnSpLocks/>
          </p:cNvCxnSpPr>
          <p:nvPr userDrawn="1"/>
        </p:nvCxnSpPr>
        <p:spPr>
          <a:xfrm>
            <a:off x="340468" y="6062764"/>
            <a:ext cx="11468911" cy="0"/>
          </a:xfrm>
          <a:prstGeom prst="line">
            <a:avLst/>
          </a:prstGeom>
          <a:ln w="12700">
            <a:solidFill>
              <a:schemeClr val="accent4">
                <a:alpha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9416090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Slide with Diagram and Text">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838200" y="484094"/>
            <a:ext cx="9144000" cy="591670"/>
          </a:xfrm>
          <a:prstGeom prst="rect">
            <a:avLst/>
          </a:prstGeom>
        </p:spPr>
        <p:txBody>
          <a:bodyPr anchor="b"/>
          <a:lstStyle>
            <a:lvl1pPr algn="l">
              <a:defRPr sz="3600" b="0" baseline="0">
                <a:solidFill>
                  <a:schemeClr val="accent3"/>
                </a:solidFill>
                <a:latin typeface="+mj-lt"/>
              </a:defRPr>
            </a:lvl1pPr>
          </a:lstStyle>
          <a:p>
            <a:r>
              <a:rPr lang="en-US"/>
              <a:t>Slide With Diagram and Text</a:t>
            </a:r>
          </a:p>
        </p:txBody>
      </p:sp>
      <p:sp>
        <p:nvSpPr>
          <p:cNvPr id="3" name="Subtitle 2"/>
          <p:cNvSpPr>
            <a:spLocks noGrp="1"/>
          </p:cNvSpPr>
          <p:nvPr>
            <p:ph type="subTitle" idx="1" hasCustomPrompt="1"/>
          </p:nvPr>
        </p:nvSpPr>
        <p:spPr>
          <a:xfrm>
            <a:off x="838201" y="1463955"/>
            <a:ext cx="5383306" cy="4089680"/>
          </a:xfrm>
          <a:prstGeom prst="rect">
            <a:avLst/>
          </a:prstGeom>
        </p:spPr>
        <p:txBody>
          <a:bodyPr/>
          <a:lstStyle>
            <a:lvl1pPr marL="0" marR="0" indent="0" algn="l" defTabSz="914400" rtl="0" eaLnBrk="1" fontAlgn="auto" latinLnBrk="0" hangingPunct="1">
              <a:lnSpc>
                <a:spcPct val="110000"/>
              </a:lnSpc>
              <a:spcBef>
                <a:spcPts val="1000"/>
              </a:spcBef>
              <a:spcAft>
                <a:spcPts val="0"/>
              </a:spcAft>
              <a:buClrTx/>
              <a:buSzTx/>
              <a:buFont typeface="Arial" panose="020B0604020202020204" pitchFamily="34" charset="0"/>
              <a:buNone/>
              <a:tabLst/>
              <a:defRPr lang="en-US" sz="1800" baseline="0" smtClean="0">
                <a:effectLs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z="24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Lorem ipsum dolor sit </a:t>
            </a:r>
            <a:r>
              <a:rPr lang="en-US" sz="24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amet</a:t>
            </a:r>
            <a:r>
              <a:rPr lang="en-US" sz="24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a:t>
            </a:r>
            <a:r>
              <a:rPr lang="en-US" sz="24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consectetur</a:t>
            </a:r>
            <a:r>
              <a:rPr lang="en-US" sz="24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a:t>
            </a:r>
            <a:r>
              <a:rPr lang="en-US" sz="24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adipiscing</a:t>
            </a:r>
            <a:r>
              <a:rPr lang="en-US" sz="24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a:t>
            </a:r>
            <a:r>
              <a:rPr lang="en-US" sz="24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elit</a:t>
            </a:r>
            <a:r>
              <a:rPr lang="en-US" sz="24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a:t>
            </a:r>
            <a:r>
              <a:rPr lang="en-US" sz="24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sed</a:t>
            </a:r>
            <a:r>
              <a:rPr lang="en-US" sz="24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do </a:t>
            </a:r>
            <a:r>
              <a:rPr lang="en-US" sz="24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eiusmod</a:t>
            </a:r>
            <a:r>
              <a:rPr lang="en-US" sz="24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a:t>
            </a:r>
            <a:r>
              <a:rPr lang="en-US" sz="24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tempor</a:t>
            </a:r>
            <a:r>
              <a:rPr lang="en-US" sz="24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a:t>
            </a:r>
            <a:r>
              <a:rPr lang="en-US" sz="24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incididunt</a:t>
            </a:r>
            <a:r>
              <a:rPr lang="en-US" sz="24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a:t>
            </a:r>
            <a:r>
              <a:rPr lang="en-US" sz="24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ut</a:t>
            </a:r>
            <a:r>
              <a:rPr lang="en-US" sz="24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a:t>
            </a:r>
            <a:r>
              <a:rPr lang="en-US" sz="24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labore</a:t>
            </a:r>
            <a:r>
              <a:rPr lang="en-US" sz="24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et </a:t>
            </a:r>
            <a:r>
              <a:rPr lang="en-US" sz="24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dolore</a:t>
            </a:r>
            <a:r>
              <a:rPr lang="en-US" sz="24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magna </a:t>
            </a:r>
            <a:r>
              <a:rPr lang="en-US" sz="24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aliqua</a:t>
            </a:r>
            <a:r>
              <a:rPr lang="en-US" sz="24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a:t>
            </a:r>
          </a:p>
          <a:p>
            <a:r>
              <a:rPr lang="en-US" sz="24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Ut</a:t>
            </a:r>
            <a:r>
              <a:rPr lang="en-US" sz="24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a:t>
            </a:r>
            <a:r>
              <a:rPr lang="en-US" sz="24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enim</a:t>
            </a:r>
            <a:r>
              <a:rPr lang="en-US" sz="24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ad minim </a:t>
            </a:r>
            <a:r>
              <a:rPr lang="en-US" sz="24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veniam</a:t>
            </a:r>
            <a:r>
              <a:rPr lang="en-US" sz="24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a:t>
            </a:r>
            <a:r>
              <a:rPr lang="en-US" sz="24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quis</a:t>
            </a:r>
            <a:r>
              <a:rPr lang="en-US" sz="24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a:t>
            </a:r>
            <a:r>
              <a:rPr lang="en-US" sz="24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nostrud</a:t>
            </a:r>
            <a:r>
              <a:rPr lang="en-US" sz="24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exercitation </a:t>
            </a:r>
            <a:r>
              <a:rPr lang="en-US" sz="24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ullamco</a:t>
            </a:r>
            <a:r>
              <a:rPr lang="en-US" sz="24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a:t>
            </a:r>
            <a:r>
              <a:rPr lang="en-US" sz="24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laboris</a:t>
            </a:r>
            <a:r>
              <a:rPr lang="en-US" sz="24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nisi </a:t>
            </a:r>
            <a:r>
              <a:rPr lang="en-US" sz="24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ut</a:t>
            </a:r>
            <a:r>
              <a:rPr lang="en-US" sz="24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a:t>
            </a:r>
            <a:r>
              <a:rPr lang="en-US" sz="24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aliquip</a:t>
            </a:r>
            <a:r>
              <a:rPr lang="en-US" sz="24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ex </a:t>
            </a:r>
            <a:r>
              <a:rPr lang="en-US" sz="24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ea</a:t>
            </a:r>
            <a:r>
              <a:rPr lang="en-US" sz="24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a:t>
            </a:r>
            <a:r>
              <a:rPr lang="en-US" sz="24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commodo</a:t>
            </a:r>
            <a:r>
              <a:rPr lang="en-US" sz="24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a:t>
            </a:r>
            <a:r>
              <a:rPr lang="en-US" sz="24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consequat</a:t>
            </a:r>
            <a:r>
              <a:rPr lang="en-US" sz="24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a:t>
            </a:r>
            <a:endParaRPr lang="en-US"/>
          </a:p>
          <a:p>
            <a:endParaRPr lang="en-US"/>
          </a:p>
        </p:txBody>
      </p:sp>
      <p:sp>
        <p:nvSpPr>
          <p:cNvPr id="8" name="Table Placeholder 7"/>
          <p:cNvSpPr>
            <a:spLocks noGrp="1"/>
          </p:cNvSpPr>
          <p:nvPr>
            <p:ph type="tbl" sz="quarter" idx="13" hasCustomPrompt="1"/>
          </p:nvPr>
        </p:nvSpPr>
        <p:spPr>
          <a:xfrm>
            <a:off x="6544734" y="1463675"/>
            <a:ext cx="4809067" cy="4089400"/>
          </a:xfrm>
          <a:prstGeom prst="rect">
            <a:avLst/>
          </a:prstGeom>
        </p:spPr>
        <p:txBody>
          <a:bodyPr/>
          <a:lstStyle>
            <a:lvl1pPr>
              <a:defRPr/>
            </a:lvl1pPr>
          </a:lstStyle>
          <a:p>
            <a:r>
              <a:rPr lang="en-US"/>
              <a:t>Diagram</a:t>
            </a:r>
          </a:p>
        </p:txBody>
      </p:sp>
      <p:sp>
        <p:nvSpPr>
          <p:cNvPr id="9" name="Slide Number Placeholder 5"/>
          <p:cNvSpPr>
            <a:spLocks noGrp="1"/>
          </p:cNvSpPr>
          <p:nvPr>
            <p:ph type="sldNum" sz="quarter" idx="4"/>
          </p:nvPr>
        </p:nvSpPr>
        <p:spPr>
          <a:xfrm>
            <a:off x="9146114" y="6247796"/>
            <a:ext cx="2743200" cy="365125"/>
          </a:xfrm>
          <a:prstGeom prst="rect">
            <a:avLst/>
          </a:prstGeom>
        </p:spPr>
        <p:txBody>
          <a:bodyPr/>
          <a:lstStyle>
            <a:lvl1pPr algn="r">
              <a:defRPr sz="1200" baseline="0"/>
            </a:lvl1pPr>
          </a:lstStyle>
          <a:p>
            <a:r>
              <a:rPr lang="en-US"/>
              <a:t>Page </a:t>
            </a:r>
            <a:fld id="{C8303BCE-995F-4709-9859-41737DB22DB5}" type="slidenum">
              <a:rPr lang="en-US" smtClean="0"/>
              <a:pPr/>
              <a:t>‹#›</a:t>
            </a:fld>
            <a:endParaRPr lang="en-US"/>
          </a:p>
        </p:txBody>
      </p:sp>
      <p:pic>
        <p:nvPicPr>
          <p:cNvPr id="6" name="Picture 5">
            <a:extLst>
              <a:ext uri="{FF2B5EF4-FFF2-40B4-BE49-F238E27FC236}">
                <a16:creationId xmlns:a16="http://schemas.microsoft.com/office/drawing/2014/main" id="{09A4642E-FA98-41F2-91AE-F7BFFD21BD17}"/>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92844" y="6197445"/>
            <a:ext cx="1177262" cy="465827"/>
          </a:xfrm>
          <a:prstGeom prst="rect">
            <a:avLst/>
          </a:prstGeom>
        </p:spPr>
      </p:pic>
      <p:cxnSp>
        <p:nvCxnSpPr>
          <p:cNvPr id="7" name="Straight Connector 6">
            <a:extLst>
              <a:ext uri="{FF2B5EF4-FFF2-40B4-BE49-F238E27FC236}">
                <a16:creationId xmlns:a16="http://schemas.microsoft.com/office/drawing/2014/main" id="{D9B6D845-6726-4F38-9C91-6AE113EB4FF7}"/>
              </a:ext>
            </a:extLst>
          </p:cNvPr>
          <p:cNvCxnSpPr>
            <a:cxnSpLocks/>
          </p:cNvCxnSpPr>
          <p:nvPr userDrawn="1"/>
        </p:nvCxnSpPr>
        <p:spPr>
          <a:xfrm>
            <a:off x="340468" y="6062764"/>
            <a:ext cx="11468911" cy="0"/>
          </a:xfrm>
          <a:prstGeom prst="line">
            <a:avLst/>
          </a:prstGeom>
          <a:ln w="12700">
            <a:solidFill>
              <a:schemeClr val="accent4">
                <a:alpha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43661420"/>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itle" preserve="1">
  <p:cSld name="Slide with Text and Icon">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838200" y="484094"/>
            <a:ext cx="9144000" cy="591670"/>
          </a:xfrm>
          <a:prstGeom prst="rect">
            <a:avLst/>
          </a:prstGeom>
        </p:spPr>
        <p:txBody>
          <a:bodyPr anchor="b"/>
          <a:lstStyle>
            <a:lvl1pPr algn="l">
              <a:defRPr sz="3600" b="0" baseline="0">
                <a:solidFill>
                  <a:schemeClr val="accent3"/>
                </a:solidFill>
                <a:latin typeface="+mj-lt"/>
              </a:defRPr>
            </a:lvl1pPr>
          </a:lstStyle>
          <a:p>
            <a:r>
              <a:rPr lang="en-US"/>
              <a:t>Slide with Text and Icon </a:t>
            </a:r>
          </a:p>
        </p:txBody>
      </p:sp>
      <p:sp>
        <p:nvSpPr>
          <p:cNvPr id="3" name="Subtitle 2"/>
          <p:cNvSpPr>
            <a:spLocks noGrp="1"/>
          </p:cNvSpPr>
          <p:nvPr>
            <p:ph type="subTitle" idx="1" hasCustomPrompt="1"/>
          </p:nvPr>
        </p:nvSpPr>
        <p:spPr>
          <a:xfrm>
            <a:off x="838200" y="1463955"/>
            <a:ext cx="9144000" cy="4089680"/>
          </a:xfrm>
          <a:prstGeom prst="rect">
            <a:avLst/>
          </a:prstGeom>
        </p:spPr>
        <p:txBody>
          <a:bodyPr/>
          <a:lstStyle>
            <a:lvl1pPr marL="0" marR="0" indent="0" algn="l" defTabSz="914400" rtl="0" eaLnBrk="1" fontAlgn="auto" latinLnBrk="0" hangingPunct="1">
              <a:lnSpc>
                <a:spcPct val="110000"/>
              </a:lnSpc>
              <a:spcBef>
                <a:spcPts val="1000"/>
              </a:spcBef>
              <a:spcAft>
                <a:spcPts val="0"/>
              </a:spcAft>
              <a:buClrTx/>
              <a:buSzTx/>
              <a:buFont typeface="Arial" panose="020B0604020202020204" pitchFamily="34" charset="0"/>
              <a:buNone/>
              <a:tabLst/>
              <a:defRPr lang="en-US" sz="1800" baseline="0" smtClean="0">
                <a:effectLs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z="24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Lorem ipsum dolor sit </a:t>
            </a:r>
            <a:r>
              <a:rPr lang="en-US" sz="24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amet</a:t>
            </a:r>
            <a:r>
              <a:rPr lang="en-US" sz="24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a:t>
            </a:r>
            <a:r>
              <a:rPr lang="en-US" sz="24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consectetur</a:t>
            </a:r>
            <a:r>
              <a:rPr lang="en-US" sz="24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a:t>
            </a:r>
            <a:r>
              <a:rPr lang="en-US" sz="24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adipiscing</a:t>
            </a:r>
            <a:r>
              <a:rPr lang="en-US" sz="24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a:t>
            </a:r>
            <a:r>
              <a:rPr lang="en-US" sz="24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elit</a:t>
            </a:r>
            <a:r>
              <a:rPr lang="en-US" sz="24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a:t>
            </a:r>
            <a:r>
              <a:rPr lang="en-US" sz="24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sed</a:t>
            </a:r>
            <a:r>
              <a:rPr lang="en-US" sz="24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do </a:t>
            </a:r>
            <a:r>
              <a:rPr lang="en-US" sz="24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eiusmod</a:t>
            </a:r>
            <a:r>
              <a:rPr lang="en-US" sz="24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a:t>
            </a:r>
            <a:r>
              <a:rPr lang="en-US" sz="24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tempor</a:t>
            </a:r>
            <a:r>
              <a:rPr lang="en-US" sz="24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a:t>
            </a:r>
            <a:r>
              <a:rPr lang="en-US" sz="24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incididunt</a:t>
            </a:r>
            <a:r>
              <a:rPr lang="en-US" sz="24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a:t>
            </a:r>
            <a:r>
              <a:rPr lang="en-US" sz="24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ut</a:t>
            </a:r>
            <a:r>
              <a:rPr lang="en-US" sz="24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a:t>
            </a:r>
            <a:r>
              <a:rPr lang="en-US" sz="24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labore</a:t>
            </a:r>
            <a:r>
              <a:rPr lang="en-US" sz="24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et </a:t>
            </a:r>
            <a:r>
              <a:rPr lang="en-US" sz="24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dolore</a:t>
            </a:r>
            <a:r>
              <a:rPr lang="en-US" sz="24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magna </a:t>
            </a:r>
            <a:r>
              <a:rPr lang="en-US" sz="24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aliqua</a:t>
            </a:r>
            <a:r>
              <a:rPr lang="en-US" sz="24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a:t>
            </a:r>
          </a:p>
          <a:p>
            <a:r>
              <a:rPr lang="en-US" sz="24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Ut</a:t>
            </a:r>
            <a:r>
              <a:rPr lang="en-US" sz="24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a:t>
            </a:r>
            <a:r>
              <a:rPr lang="en-US" sz="24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enim</a:t>
            </a:r>
            <a:r>
              <a:rPr lang="en-US" sz="24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ad minim </a:t>
            </a:r>
            <a:r>
              <a:rPr lang="en-US" sz="24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veniam</a:t>
            </a:r>
            <a:r>
              <a:rPr lang="en-US" sz="24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a:t>
            </a:r>
            <a:r>
              <a:rPr lang="en-US" sz="24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quis</a:t>
            </a:r>
            <a:r>
              <a:rPr lang="en-US" sz="24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a:t>
            </a:r>
            <a:r>
              <a:rPr lang="en-US" sz="24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nostrud</a:t>
            </a:r>
            <a:r>
              <a:rPr lang="en-US" sz="24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exercitation </a:t>
            </a:r>
            <a:r>
              <a:rPr lang="en-US" sz="24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ullamco</a:t>
            </a:r>
            <a:r>
              <a:rPr lang="en-US" sz="24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a:t>
            </a:r>
            <a:r>
              <a:rPr lang="en-US" sz="24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laboris</a:t>
            </a:r>
            <a:r>
              <a:rPr lang="en-US" sz="24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nisi </a:t>
            </a:r>
            <a:r>
              <a:rPr lang="en-US" sz="24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ut</a:t>
            </a:r>
            <a:r>
              <a:rPr lang="en-US" sz="24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a:t>
            </a:r>
            <a:r>
              <a:rPr lang="en-US" sz="24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aliquip</a:t>
            </a:r>
            <a:r>
              <a:rPr lang="en-US" sz="24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ex </a:t>
            </a:r>
            <a:r>
              <a:rPr lang="en-US" sz="24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ea</a:t>
            </a:r>
            <a:r>
              <a:rPr lang="en-US" sz="24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a:t>
            </a:r>
            <a:r>
              <a:rPr lang="en-US" sz="24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commodo</a:t>
            </a:r>
            <a:r>
              <a:rPr lang="en-US" sz="24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a:t>
            </a:r>
            <a:r>
              <a:rPr lang="en-US" sz="24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consequat</a:t>
            </a:r>
            <a:r>
              <a:rPr lang="en-US" sz="24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Lorem ipsum dolor sit </a:t>
            </a:r>
            <a:r>
              <a:rPr lang="en-US" sz="24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amet</a:t>
            </a:r>
            <a:r>
              <a:rPr lang="en-US" sz="24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a:t>
            </a:r>
            <a:r>
              <a:rPr lang="en-US" sz="24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consectetur</a:t>
            </a:r>
            <a:r>
              <a:rPr lang="en-US" sz="24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a:t>
            </a:r>
            <a:r>
              <a:rPr lang="en-US" sz="24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adipiscing</a:t>
            </a:r>
            <a:r>
              <a:rPr lang="en-US" sz="24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a:t>
            </a:r>
            <a:r>
              <a:rPr lang="en-US" sz="24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elit</a:t>
            </a:r>
            <a:r>
              <a:rPr lang="en-US" sz="24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a:t>
            </a:r>
            <a:r>
              <a:rPr lang="en-US" sz="24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sed</a:t>
            </a:r>
            <a:r>
              <a:rPr lang="en-US" sz="24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do </a:t>
            </a:r>
            <a:r>
              <a:rPr lang="en-US" sz="24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eiusmod</a:t>
            </a:r>
            <a:r>
              <a:rPr lang="en-US" sz="24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a:t>
            </a:r>
            <a:r>
              <a:rPr lang="en-US" sz="24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tempor</a:t>
            </a:r>
            <a:r>
              <a:rPr lang="en-US" sz="24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a:t>
            </a:r>
            <a:r>
              <a:rPr lang="en-US" sz="24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incididunt</a:t>
            </a:r>
            <a:r>
              <a:rPr lang="en-US" sz="24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a:t>
            </a:r>
            <a:r>
              <a:rPr lang="en-US" sz="24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ut</a:t>
            </a:r>
            <a:r>
              <a:rPr lang="en-US" sz="24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a:t>
            </a:r>
            <a:r>
              <a:rPr lang="en-US" sz="24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labore</a:t>
            </a:r>
            <a:r>
              <a:rPr lang="en-US" sz="24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et </a:t>
            </a:r>
            <a:r>
              <a:rPr lang="en-US" sz="24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dolore</a:t>
            </a:r>
            <a:r>
              <a:rPr lang="en-US" sz="24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magna </a:t>
            </a:r>
            <a:r>
              <a:rPr lang="en-US" sz="24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aliqua</a:t>
            </a:r>
            <a:r>
              <a:rPr lang="en-US" sz="24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a:t>
            </a:r>
            <a:endParaRPr lang="en-US"/>
          </a:p>
          <a:p>
            <a:endParaRPr lang="en-US"/>
          </a:p>
        </p:txBody>
      </p:sp>
      <p:sp>
        <p:nvSpPr>
          <p:cNvPr id="7" name="Slide Number Placeholder 5"/>
          <p:cNvSpPr>
            <a:spLocks noGrp="1"/>
          </p:cNvSpPr>
          <p:nvPr>
            <p:ph type="sldNum" sz="quarter" idx="4"/>
          </p:nvPr>
        </p:nvSpPr>
        <p:spPr>
          <a:xfrm>
            <a:off x="9146114" y="6247796"/>
            <a:ext cx="2743200" cy="365125"/>
          </a:xfrm>
          <a:prstGeom prst="rect">
            <a:avLst/>
          </a:prstGeom>
        </p:spPr>
        <p:txBody>
          <a:bodyPr/>
          <a:lstStyle>
            <a:lvl1pPr algn="r">
              <a:defRPr sz="1200" baseline="0"/>
            </a:lvl1pPr>
          </a:lstStyle>
          <a:p>
            <a:r>
              <a:rPr lang="en-US"/>
              <a:t>Page </a:t>
            </a:r>
            <a:fld id="{C8303BCE-995F-4709-9859-41737DB22DB5}" type="slidenum">
              <a:rPr lang="en-US" smtClean="0"/>
              <a:pPr/>
              <a:t>‹#›</a:t>
            </a:fld>
            <a:endParaRPr lang="en-US"/>
          </a:p>
        </p:txBody>
      </p:sp>
      <p:pic>
        <p:nvPicPr>
          <p:cNvPr id="5" name="Picture 4">
            <a:extLst>
              <a:ext uri="{FF2B5EF4-FFF2-40B4-BE49-F238E27FC236}">
                <a16:creationId xmlns:a16="http://schemas.microsoft.com/office/drawing/2014/main" id="{C669DE3F-F021-4C88-BCFD-28A3617F44E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92844" y="6197445"/>
            <a:ext cx="1177262" cy="465827"/>
          </a:xfrm>
          <a:prstGeom prst="rect">
            <a:avLst/>
          </a:prstGeom>
        </p:spPr>
      </p:pic>
      <p:cxnSp>
        <p:nvCxnSpPr>
          <p:cNvPr id="6" name="Straight Connector 5">
            <a:extLst>
              <a:ext uri="{FF2B5EF4-FFF2-40B4-BE49-F238E27FC236}">
                <a16:creationId xmlns:a16="http://schemas.microsoft.com/office/drawing/2014/main" id="{89CB0050-8D3A-41DA-A62A-F19AC711495F}"/>
              </a:ext>
            </a:extLst>
          </p:cNvPr>
          <p:cNvCxnSpPr>
            <a:cxnSpLocks/>
          </p:cNvCxnSpPr>
          <p:nvPr userDrawn="1"/>
        </p:nvCxnSpPr>
        <p:spPr>
          <a:xfrm>
            <a:off x="340468" y="6062764"/>
            <a:ext cx="11468911" cy="0"/>
          </a:xfrm>
          <a:prstGeom prst="line">
            <a:avLst/>
          </a:prstGeom>
          <a:ln w="12700">
            <a:solidFill>
              <a:schemeClr val="accent4">
                <a:alpha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1483357"/>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lide with Graph">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838200" y="484094"/>
            <a:ext cx="10857947" cy="591670"/>
          </a:xfrm>
          <a:prstGeom prst="rect">
            <a:avLst/>
          </a:prstGeom>
        </p:spPr>
        <p:txBody>
          <a:bodyPr anchor="b"/>
          <a:lstStyle>
            <a:lvl1pPr algn="l">
              <a:defRPr sz="3600" b="0" baseline="0">
                <a:solidFill>
                  <a:schemeClr val="accent3"/>
                </a:solidFill>
                <a:latin typeface="+mj-lt"/>
              </a:defRPr>
            </a:lvl1pPr>
          </a:lstStyle>
          <a:p>
            <a:r>
              <a:rPr lang="en-US"/>
              <a:t>Slide with Graph</a:t>
            </a:r>
          </a:p>
        </p:txBody>
      </p:sp>
      <p:sp>
        <p:nvSpPr>
          <p:cNvPr id="3" name="Subtitle 2"/>
          <p:cNvSpPr>
            <a:spLocks noGrp="1"/>
          </p:cNvSpPr>
          <p:nvPr>
            <p:ph type="subTitle" idx="1" hasCustomPrompt="1"/>
          </p:nvPr>
        </p:nvSpPr>
        <p:spPr>
          <a:xfrm>
            <a:off x="8851900" y="1861521"/>
            <a:ext cx="2856624" cy="2505528"/>
          </a:xfrm>
          <a:prstGeom prst="rect">
            <a:avLst/>
          </a:prstGeom>
        </p:spPr>
        <p:txBody>
          <a:bodyPr/>
          <a:lstStyle>
            <a:lvl1pPr marL="0" marR="0" indent="0" algn="l" defTabSz="914400" rtl="0" eaLnBrk="1" fontAlgn="auto" latinLnBrk="0" hangingPunct="1">
              <a:lnSpc>
                <a:spcPct val="110000"/>
              </a:lnSpc>
              <a:spcBef>
                <a:spcPts val="1000"/>
              </a:spcBef>
              <a:spcAft>
                <a:spcPts val="0"/>
              </a:spcAft>
              <a:buClrTx/>
              <a:buSzTx/>
              <a:buFont typeface="Arial" panose="020B0604020202020204" pitchFamily="34" charset="0"/>
              <a:buNone/>
              <a:tabLst/>
              <a:defRPr lang="en-US" sz="1400" baseline="0" smtClean="0">
                <a:solidFill>
                  <a:schemeClr val="bg2">
                    <a:lumMod val="10000"/>
                  </a:schemeClr>
                </a:solidFill>
                <a:effectLst/>
                <a:latin typeface="Palatino Linotype" panose="02040502050505030304" pitchFamily="18"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atin typeface="Palatino Linotype" panose="02040502050505030304" pitchFamily="18" charset="0"/>
              </a:rPr>
              <a:t>Am </a:t>
            </a:r>
            <a:r>
              <a:rPr lang="en-US" err="1">
                <a:latin typeface="Palatino Linotype" panose="02040502050505030304" pitchFamily="18" charset="0"/>
              </a:rPr>
              <a:t>fugitas</a:t>
            </a:r>
            <a:r>
              <a:rPr lang="en-US">
                <a:latin typeface="Palatino Linotype" panose="02040502050505030304" pitchFamily="18" charset="0"/>
              </a:rPr>
              <a:t> min </a:t>
            </a:r>
            <a:r>
              <a:rPr lang="en-US" err="1">
                <a:latin typeface="Palatino Linotype" panose="02040502050505030304" pitchFamily="18" charset="0"/>
              </a:rPr>
              <a:t>exfo</a:t>
            </a:r>
            <a:r>
              <a:rPr lang="en-US">
                <a:latin typeface="Palatino Linotype" panose="02040502050505030304" pitchFamily="18" charset="0"/>
              </a:rPr>
              <a:t> </a:t>
            </a:r>
            <a:r>
              <a:rPr lang="en-US" err="1">
                <a:latin typeface="Palatino Linotype" panose="02040502050505030304" pitchFamily="18" charset="0"/>
              </a:rPr>
              <a:t>esequa</a:t>
            </a:r>
            <a:r>
              <a:rPr lang="en-US">
                <a:latin typeface="Palatino Linotype" panose="02040502050505030304" pitchFamily="18" charset="0"/>
              </a:rPr>
              <a:t> Omnia, </a:t>
            </a:r>
            <a:r>
              <a:rPr lang="en-US" err="1">
                <a:latin typeface="Palatino Linotype" panose="02040502050505030304" pitchFamily="18" charset="0"/>
              </a:rPr>
              <a:t>ey</a:t>
            </a:r>
            <a:r>
              <a:rPr lang="en-US">
                <a:latin typeface="Palatino Linotype" panose="02040502050505030304" pitchFamily="18" charset="0"/>
              </a:rPr>
              <a:t> long </a:t>
            </a:r>
            <a:r>
              <a:rPr lang="en-US" err="1">
                <a:latin typeface="Palatino Linotype" panose="02040502050505030304" pitchFamily="18" charset="0"/>
              </a:rPr>
              <a:t>simunant</a:t>
            </a:r>
            <a:r>
              <a:rPr lang="en-US">
                <a:latin typeface="Palatino Linotype" panose="02040502050505030304" pitchFamily="18" charset="0"/>
              </a:rPr>
              <a:t> </a:t>
            </a:r>
            <a:r>
              <a:rPr lang="en-US" err="1">
                <a:latin typeface="Palatino Linotype" panose="02040502050505030304" pitchFamily="18" charset="0"/>
              </a:rPr>
              <a:t>ectempos</a:t>
            </a:r>
            <a:r>
              <a:rPr lang="en-US">
                <a:latin typeface="Palatino Linotype" panose="02040502050505030304" pitchFamily="18" charset="0"/>
              </a:rPr>
              <a:t> </a:t>
            </a:r>
            <a:r>
              <a:rPr lang="en-US" err="1">
                <a:latin typeface="Palatino Linotype" panose="02040502050505030304" pitchFamily="18" charset="0"/>
              </a:rPr>
              <a:t>amAm</a:t>
            </a:r>
            <a:r>
              <a:rPr lang="en-US">
                <a:latin typeface="Palatino Linotype" panose="02040502050505030304" pitchFamily="18" charset="0"/>
              </a:rPr>
              <a:t> </a:t>
            </a:r>
            <a:r>
              <a:rPr lang="en-US" err="1">
                <a:latin typeface="Palatino Linotype" panose="02040502050505030304" pitchFamily="18" charset="0"/>
              </a:rPr>
              <a:t>fugitas</a:t>
            </a:r>
            <a:r>
              <a:rPr lang="en-US">
                <a:latin typeface="Palatino Linotype" panose="02040502050505030304" pitchFamily="18" charset="0"/>
              </a:rPr>
              <a:t> min </a:t>
            </a:r>
            <a:r>
              <a:rPr lang="en-US" err="1">
                <a:latin typeface="Palatino Linotype" panose="02040502050505030304" pitchFamily="18" charset="0"/>
              </a:rPr>
              <a:t>exfo</a:t>
            </a:r>
            <a:r>
              <a:rPr lang="en-US">
                <a:latin typeface="Palatino Linotype" panose="02040502050505030304" pitchFamily="18" charset="0"/>
              </a:rPr>
              <a:t> </a:t>
            </a:r>
            <a:r>
              <a:rPr lang="en-US" err="1">
                <a:latin typeface="Palatino Linotype" panose="02040502050505030304" pitchFamily="18" charset="0"/>
              </a:rPr>
              <a:t>esequa</a:t>
            </a:r>
            <a:r>
              <a:rPr lang="en-US">
                <a:latin typeface="Palatino Linotype" panose="02040502050505030304" pitchFamily="18" charset="0"/>
              </a:rPr>
              <a:t> Omnia, </a:t>
            </a:r>
            <a:r>
              <a:rPr lang="en-US" err="1">
                <a:latin typeface="Palatino Linotype" panose="02040502050505030304" pitchFamily="18" charset="0"/>
              </a:rPr>
              <a:t>ey</a:t>
            </a:r>
            <a:r>
              <a:rPr lang="en-US">
                <a:latin typeface="Palatino Linotype" panose="02040502050505030304" pitchFamily="18" charset="0"/>
              </a:rPr>
              <a:t> long </a:t>
            </a:r>
            <a:r>
              <a:rPr lang="en-US" err="1">
                <a:latin typeface="Palatino Linotype" panose="02040502050505030304" pitchFamily="18" charset="0"/>
              </a:rPr>
              <a:t>simunant</a:t>
            </a:r>
            <a:r>
              <a:rPr lang="en-US">
                <a:latin typeface="Palatino Linotype" panose="02040502050505030304" pitchFamily="18" charset="0"/>
              </a:rPr>
              <a:t> </a:t>
            </a:r>
            <a:r>
              <a:rPr lang="en-US" err="1">
                <a:latin typeface="Palatino Linotype" panose="02040502050505030304" pitchFamily="18" charset="0"/>
              </a:rPr>
              <a:t>ectempos</a:t>
            </a:r>
            <a:r>
              <a:rPr lang="en-US">
                <a:latin typeface="Palatino Linotype" panose="02040502050505030304" pitchFamily="18" charset="0"/>
              </a:rPr>
              <a:t> am</a:t>
            </a:r>
            <a:endParaRPr lang="en-US"/>
          </a:p>
          <a:p>
            <a:r>
              <a:rPr lang="en-US">
                <a:latin typeface="Palatino Linotype" panose="02040502050505030304" pitchFamily="18" charset="0"/>
              </a:rPr>
              <a:t>Am </a:t>
            </a:r>
            <a:r>
              <a:rPr lang="en-US" err="1">
                <a:latin typeface="Palatino Linotype" panose="02040502050505030304" pitchFamily="18" charset="0"/>
              </a:rPr>
              <a:t>fugitas</a:t>
            </a:r>
            <a:r>
              <a:rPr lang="en-US">
                <a:latin typeface="Palatino Linotype" panose="02040502050505030304" pitchFamily="18" charset="0"/>
              </a:rPr>
              <a:t> min </a:t>
            </a:r>
            <a:r>
              <a:rPr lang="en-US" err="1">
                <a:latin typeface="Palatino Linotype" panose="02040502050505030304" pitchFamily="18" charset="0"/>
              </a:rPr>
              <a:t>exfo</a:t>
            </a:r>
            <a:r>
              <a:rPr lang="en-US">
                <a:latin typeface="Palatino Linotype" panose="02040502050505030304" pitchFamily="18" charset="0"/>
              </a:rPr>
              <a:t> </a:t>
            </a:r>
            <a:r>
              <a:rPr lang="en-US" err="1">
                <a:latin typeface="Palatino Linotype" panose="02040502050505030304" pitchFamily="18" charset="0"/>
              </a:rPr>
              <a:t>esequa</a:t>
            </a:r>
            <a:r>
              <a:rPr lang="en-US">
                <a:latin typeface="Palatino Linotype" panose="02040502050505030304" pitchFamily="18" charset="0"/>
              </a:rPr>
              <a:t> Omnia, </a:t>
            </a:r>
            <a:r>
              <a:rPr lang="en-US" err="1">
                <a:latin typeface="Palatino Linotype" panose="02040502050505030304" pitchFamily="18" charset="0"/>
              </a:rPr>
              <a:t>ey</a:t>
            </a:r>
            <a:r>
              <a:rPr lang="en-US">
                <a:latin typeface="Palatino Linotype" panose="02040502050505030304" pitchFamily="18" charset="0"/>
              </a:rPr>
              <a:t> long </a:t>
            </a:r>
            <a:r>
              <a:rPr lang="en-US" err="1">
                <a:latin typeface="Palatino Linotype" panose="02040502050505030304" pitchFamily="18" charset="0"/>
              </a:rPr>
              <a:t>simunant</a:t>
            </a:r>
            <a:r>
              <a:rPr lang="en-US">
                <a:latin typeface="Palatino Linotype" panose="02040502050505030304" pitchFamily="18" charset="0"/>
              </a:rPr>
              <a:t> </a:t>
            </a:r>
            <a:r>
              <a:rPr lang="en-US" err="1">
                <a:latin typeface="Palatino Linotype" panose="02040502050505030304" pitchFamily="18" charset="0"/>
              </a:rPr>
              <a:t>ectempos</a:t>
            </a:r>
            <a:r>
              <a:rPr lang="en-US">
                <a:latin typeface="Palatino Linotype" panose="02040502050505030304" pitchFamily="18" charset="0"/>
              </a:rPr>
              <a:t> am</a:t>
            </a:r>
            <a:endParaRPr lang="en-US"/>
          </a:p>
          <a:p>
            <a:endParaRPr lang="en-US"/>
          </a:p>
        </p:txBody>
      </p:sp>
      <p:graphicFrame>
        <p:nvGraphicFramePr>
          <p:cNvPr id="14" name="Chart 13"/>
          <p:cNvGraphicFramePr/>
          <p:nvPr userDrawn="1"/>
        </p:nvGraphicFramePr>
        <p:xfrm>
          <a:off x="838202" y="1680670"/>
          <a:ext cx="8102600" cy="3686460"/>
        </p:xfrm>
        <a:graphic>
          <a:graphicData uri="http://schemas.openxmlformats.org/drawingml/2006/chart">
            <c:chart xmlns:c="http://schemas.openxmlformats.org/drawingml/2006/chart" xmlns:r="http://schemas.openxmlformats.org/officeDocument/2006/relationships" r:id="rId2"/>
          </a:graphicData>
        </a:graphic>
      </p:graphicFrame>
      <p:sp>
        <p:nvSpPr>
          <p:cNvPr id="8" name="Slide Number Placeholder 5"/>
          <p:cNvSpPr>
            <a:spLocks noGrp="1"/>
          </p:cNvSpPr>
          <p:nvPr>
            <p:ph type="sldNum" sz="quarter" idx="4"/>
          </p:nvPr>
        </p:nvSpPr>
        <p:spPr>
          <a:xfrm>
            <a:off x="9146114" y="6247796"/>
            <a:ext cx="2743200" cy="365125"/>
          </a:xfrm>
          <a:prstGeom prst="rect">
            <a:avLst/>
          </a:prstGeom>
        </p:spPr>
        <p:txBody>
          <a:bodyPr/>
          <a:lstStyle>
            <a:lvl1pPr algn="r">
              <a:defRPr sz="1200" baseline="0"/>
            </a:lvl1pPr>
          </a:lstStyle>
          <a:p>
            <a:r>
              <a:rPr lang="en-US"/>
              <a:t>Page </a:t>
            </a:r>
            <a:fld id="{C8303BCE-995F-4709-9859-41737DB22DB5}" type="slidenum">
              <a:rPr lang="en-US" smtClean="0"/>
              <a:pPr/>
              <a:t>‹#›</a:t>
            </a:fld>
            <a:endParaRPr lang="en-US"/>
          </a:p>
        </p:txBody>
      </p:sp>
      <p:pic>
        <p:nvPicPr>
          <p:cNvPr id="6" name="Picture 5">
            <a:extLst>
              <a:ext uri="{FF2B5EF4-FFF2-40B4-BE49-F238E27FC236}">
                <a16:creationId xmlns:a16="http://schemas.microsoft.com/office/drawing/2014/main" id="{AFF3588D-DA9E-4187-9766-0FD326D2EF6E}"/>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92844" y="6197445"/>
            <a:ext cx="1177262" cy="465827"/>
          </a:xfrm>
          <a:prstGeom prst="rect">
            <a:avLst/>
          </a:prstGeom>
        </p:spPr>
      </p:pic>
      <p:cxnSp>
        <p:nvCxnSpPr>
          <p:cNvPr id="7" name="Straight Connector 6">
            <a:extLst>
              <a:ext uri="{FF2B5EF4-FFF2-40B4-BE49-F238E27FC236}">
                <a16:creationId xmlns:a16="http://schemas.microsoft.com/office/drawing/2014/main" id="{9FB58B4C-64CE-44CA-AC8D-88E89C15356A}"/>
              </a:ext>
            </a:extLst>
          </p:cNvPr>
          <p:cNvCxnSpPr>
            <a:cxnSpLocks/>
          </p:cNvCxnSpPr>
          <p:nvPr userDrawn="1"/>
        </p:nvCxnSpPr>
        <p:spPr>
          <a:xfrm>
            <a:off x="340468" y="6062764"/>
            <a:ext cx="11468911" cy="0"/>
          </a:xfrm>
          <a:prstGeom prst="line">
            <a:avLst/>
          </a:prstGeom>
          <a:ln w="12700">
            <a:solidFill>
              <a:schemeClr val="accent4">
                <a:alpha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99423391"/>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itle" preserve="1">
  <p:cSld name="Slide with Text Box">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838200" y="484094"/>
            <a:ext cx="9144000" cy="591670"/>
          </a:xfrm>
          <a:prstGeom prst="rect">
            <a:avLst/>
          </a:prstGeom>
        </p:spPr>
        <p:txBody>
          <a:bodyPr anchor="b"/>
          <a:lstStyle>
            <a:lvl1pPr algn="l">
              <a:defRPr sz="3600" b="0" baseline="0">
                <a:solidFill>
                  <a:schemeClr val="accent3"/>
                </a:solidFill>
                <a:latin typeface="+mj-lt"/>
              </a:defRPr>
            </a:lvl1pPr>
          </a:lstStyle>
          <a:p>
            <a:r>
              <a:rPr lang="en-US"/>
              <a:t>Slide With Text Box </a:t>
            </a:r>
          </a:p>
        </p:txBody>
      </p:sp>
      <p:sp>
        <p:nvSpPr>
          <p:cNvPr id="3" name="Subtitle 2"/>
          <p:cNvSpPr>
            <a:spLocks noGrp="1"/>
          </p:cNvSpPr>
          <p:nvPr>
            <p:ph type="subTitle" idx="1" hasCustomPrompt="1"/>
          </p:nvPr>
        </p:nvSpPr>
        <p:spPr>
          <a:xfrm>
            <a:off x="838200" y="1463955"/>
            <a:ext cx="9144000" cy="4089680"/>
          </a:xfrm>
          <a:prstGeom prst="rect">
            <a:avLst/>
          </a:prstGeom>
        </p:spPr>
        <p:txBody>
          <a:bodyPr/>
          <a:lstStyle>
            <a:lvl1pPr marL="0" marR="0" indent="0" algn="l" defTabSz="914400" rtl="0" eaLnBrk="1" fontAlgn="auto" latinLnBrk="0" hangingPunct="1">
              <a:lnSpc>
                <a:spcPct val="110000"/>
              </a:lnSpc>
              <a:spcBef>
                <a:spcPts val="1000"/>
              </a:spcBef>
              <a:spcAft>
                <a:spcPts val="0"/>
              </a:spcAft>
              <a:buClrTx/>
              <a:buSzTx/>
              <a:buFont typeface="Arial" panose="020B0604020202020204" pitchFamily="34" charset="0"/>
              <a:buNone/>
              <a:tabLst/>
              <a:defRPr lang="en-US" sz="1800" baseline="0" smtClean="0">
                <a:effectLst/>
                <a:latin typeface="Palatino Linotype" panose="02040502050505030304" pitchFamily="18"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z="24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Lorem ipsum dolor sit </a:t>
            </a:r>
            <a:r>
              <a:rPr lang="en-US" sz="24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amet</a:t>
            </a:r>
            <a:r>
              <a:rPr lang="en-US" sz="24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a:t>
            </a:r>
            <a:r>
              <a:rPr lang="en-US" sz="24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consectetur</a:t>
            </a:r>
            <a:r>
              <a:rPr lang="en-US" sz="24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a:t>
            </a:r>
            <a:r>
              <a:rPr lang="en-US" sz="24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adipiscing</a:t>
            </a:r>
            <a:r>
              <a:rPr lang="en-US" sz="24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a:t>
            </a:r>
            <a:r>
              <a:rPr lang="en-US" sz="24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elit</a:t>
            </a:r>
            <a:r>
              <a:rPr lang="en-US" sz="24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a:t>
            </a:r>
            <a:r>
              <a:rPr lang="en-US" sz="24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sed</a:t>
            </a:r>
            <a:r>
              <a:rPr lang="en-US" sz="24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do </a:t>
            </a:r>
            <a:r>
              <a:rPr lang="en-US" sz="24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eiusmod</a:t>
            </a:r>
            <a:r>
              <a:rPr lang="en-US" sz="24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a:t>
            </a:r>
            <a:r>
              <a:rPr lang="en-US" sz="24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tempor</a:t>
            </a:r>
            <a:r>
              <a:rPr lang="en-US" sz="24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a:t>
            </a:r>
            <a:r>
              <a:rPr lang="en-US" sz="24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incididunt</a:t>
            </a:r>
            <a:r>
              <a:rPr lang="en-US" sz="24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a:t>
            </a:r>
            <a:r>
              <a:rPr lang="en-US" sz="24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ut</a:t>
            </a:r>
            <a:r>
              <a:rPr lang="en-US" sz="24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a:t>
            </a:r>
            <a:r>
              <a:rPr lang="en-US" sz="24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labore</a:t>
            </a:r>
            <a:r>
              <a:rPr lang="en-US" sz="24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et </a:t>
            </a:r>
            <a:r>
              <a:rPr lang="en-US" sz="24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dolore</a:t>
            </a:r>
            <a:r>
              <a:rPr lang="en-US" sz="24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magna </a:t>
            </a:r>
            <a:r>
              <a:rPr lang="en-US" sz="24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aliqua</a:t>
            </a:r>
            <a:r>
              <a:rPr lang="en-US" sz="24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a:t>
            </a:r>
          </a:p>
          <a:p>
            <a:r>
              <a:rPr lang="en-US" sz="24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Ut</a:t>
            </a:r>
            <a:r>
              <a:rPr lang="en-US" sz="24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a:t>
            </a:r>
            <a:r>
              <a:rPr lang="en-US" sz="24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enim</a:t>
            </a:r>
            <a:r>
              <a:rPr lang="en-US" sz="24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ad minim </a:t>
            </a:r>
            <a:r>
              <a:rPr lang="en-US" sz="24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veniam</a:t>
            </a:r>
            <a:r>
              <a:rPr lang="en-US" sz="24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a:t>
            </a:r>
            <a:r>
              <a:rPr lang="en-US" sz="24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quis</a:t>
            </a:r>
            <a:r>
              <a:rPr lang="en-US" sz="24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a:t>
            </a:r>
            <a:r>
              <a:rPr lang="en-US" sz="24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nostrud</a:t>
            </a:r>
            <a:r>
              <a:rPr lang="en-US" sz="24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exercitation </a:t>
            </a:r>
            <a:r>
              <a:rPr lang="en-US" sz="24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ullamco</a:t>
            </a:r>
            <a:r>
              <a:rPr lang="en-US" sz="24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a:t>
            </a:r>
            <a:r>
              <a:rPr lang="en-US" sz="24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laboris</a:t>
            </a:r>
            <a:r>
              <a:rPr lang="en-US" sz="24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nisi </a:t>
            </a:r>
            <a:r>
              <a:rPr lang="en-US" sz="24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ut</a:t>
            </a:r>
            <a:r>
              <a:rPr lang="en-US" sz="24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a:t>
            </a:r>
            <a:r>
              <a:rPr lang="en-US" sz="24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aliquip</a:t>
            </a:r>
            <a:r>
              <a:rPr lang="en-US" sz="24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ex </a:t>
            </a:r>
            <a:r>
              <a:rPr lang="en-US" sz="24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ea</a:t>
            </a:r>
            <a:r>
              <a:rPr lang="en-US" sz="24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a:t>
            </a:r>
            <a:r>
              <a:rPr lang="en-US" sz="24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commodo</a:t>
            </a:r>
            <a:r>
              <a:rPr lang="en-US" sz="24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a:t>
            </a:r>
            <a:r>
              <a:rPr lang="en-US" sz="24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consequat</a:t>
            </a:r>
            <a:r>
              <a:rPr lang="en-US" sz="24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Lorem ipsum dolor sit </a:t>
            </a:r>
            <a:r>
              <a:rPr lang="en-US" sz="24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amet</a:t>
            </a:r>
            <a:r>
              <a:rPr lang="en-US" sz="24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a:t>
            </a:r>
            <a:r>
              <a:rPr lang="en-US" sz="24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consectetur</a:t>
            </a:r>
            <a:r>
              <a:rPr lang="en-US" sz="24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a:t>
            </a:r>
            <a:r>
              <a:rPr lang="en-US" sz="24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adipiscing</a:t>
            </a:r>
            <a:r>
              <a:rPr lang="en-US" sz="24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a:t>
            </a:r>
            <a:r>
              <a:rPr lang="en-US" sz="24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elit</a:t>
            </a:r>
            <a:r>
              <a:rPr lang="en-US" sz="24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a:t>
            </a:r>
            <a:r>
              <a:rPr lang="en-US" sz="24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sed</a:t>
            </a:r>
            <a:r>
              <a:rPr lang="en-US" sz="24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do </a:t>
            </a:r>
            <a:r>
              <a:rPr lang="en-US" sz="24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eiusmod</a:t>
            </a:r>
            <a:r>
              <a:rPr lang="en-US" sz="24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a:t>
            </a:r>
            <a:r>
              <a:rPr lang="en-US" sz="24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tempor</a:t>
            </a:r>
            <a:r>
              <a:rPr lang="en-US" sz="24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a:t>
            </a:r>
            <a:r>
              <a:rPr lang="en-US" sz="24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incididunt</a:t>
            </a:r>
            <a:r>
              <a:rPr lang="en-US" sz="24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a:t>
            </a:r>
            <a:r>
              <a:rPr lang="en-US" sz="24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ut</a:t>
            </a:r>
            <a:r>
              <a:rPr lang="en-US" sz="24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a:t>
            </a:r>
            <a:r>
              <a:rPr lang="en-US" sz="24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labore</a:t>
            </a:r>
            <a:r>
              <a:rPr lang="en-US" sz="24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et </a:t>
            </a:r>
            <a:r>
              <a:rPr lang="en-US" sz="24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dolore</a:t>
            </a:r>
            <a:r>
              <a:rPr lang="en-US" sz="24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magna </a:t>
            </a:r>
            <a:r>
              <a:rPr lang="en-US" sz="24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aliqua</a:t>
            </a:r>
            <a:r>
              <a:rPr lang="en-US" sz="24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a:t>
            </a:r>
            <a:endParaRPr lang="en-US"/>
          </a:p>
          <a:p>
            <a:endParaRPr lang="en-US"/>
          </a:p>
        </p:txBody>
      </p:sp>
      <p:sp>
        <p:nvSpPr>
          <p:cNvPr id="9" name="Slide Number Placeholder 5"/>
          <p:cNvSpPr>
            <a:spLocks noGrp="1"/>
          </p:cNvSpPr>
          <p:nvPr>
            <p:ph type="sldNum" sz="quarter" idx="4"/>
          </p:nvPr>
        </p:nvSpPr>
        <p:spPr>
          <a:xfrm>
            <a:off x="9146114" y="6247796"/>
            <a:ext cx="2743200" cy="365125"/>
          </a:xfrm>
          <a:prstGeom prst="rect">
            <a:avLst/>
          </a:prstGeom>
        </p:spPr>
        <p:txBody>
          <a:bodyPr/>
          <a:lstStyle>
            <a:lvl1pPr algn="r">
              <a:defRPr sz="1200" baseline="0"/>
            </a:lvl1pPr>
          </a:lstStyle>
          <a:p>
            <a:r>
              <a:rPr lang="en-US">
                <a:solidFill>
                  <a:prstClr val="black"/>
                </a:solidFill>
              </a:rPr>
              <a:t>Page </a:t>
            </a:r>
            <a:fld id="{C8303BCE-995F-4709-9859-41737DB22DB5}" type="slidenum">
              <a:rPr lang="en-US" smtClean="0">
                <a:solidFill>
                  <a:prstClr val="black"/>
                </a:solidFill>
              </a:rPr>
              <a:pPr/>
              <a:t>‹#›</a:t>
            </a:fld>
            <a:endParaRPr lang="en-US">
              <a:solidFill>
                <a:prstClr val="black"/>
              </a:solidFill>
            </a:endParaRPr>
          </a:p>
        </p:txBody>
      </p:sp>
    </p:spTree>
    <p:extLst>
      <p:ext uri="{BB962C8B-B14F-4D97-AF65-F5344CB8AC3E}">
        <p14:creationId xmlns:p14="http://schemas.microsoft.com/office/powerpoint/2010/main" val="604099557"/>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lide with Bullets">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838200" y="484094"/>
            <a:ext cx="9144000" cy="591670"/>
          </a:xfrm>
          <a:prstGeom prst="rect">
            <a:avLst/>
          </a:prstGeom>
        </p:spPr>
        <p:txBody>
          <a:bodyPr anchor="b"/>
          <a:lstStyle>
            <a:lvl1pPr algn="l">
              <a:defRPr sz="3600" b="0" baseline="0">
                <a:solidFill>
                  <a:schemeClr val="accent3"/>
                </a:solidFill>
                <a:latin typeface="+mj-lt"/>
              </a:defRPr>
            </a:lvl1pPr>
          </a:lstStyle>
          <a:p>
            <a:r>
              <a:rPr lang="en-US"/>
              <a:t>Slide With Bullets</a:t>
            </a:r>
          </a:p>
        </p:txBody>
      </p:sp>
      <p:sp>
        <p:nvSpPr>
          <p:cNvPr id="5" name="Text Placeholder 4"/>
          <p:cNvSpPr>
            <a:spLocks noGrp="1"/>
          </p:cNvSpPr>
          <p:nvPr>
            <p:ph type="body" sz="quarter" idx="13" hasCustomPrompt="1"/>
          </p:nvPr>
        </p:nvSpPr>
        <p:spPr>
          <a:xfrm>
            <a:off x="838200" y="1478806"/>
            <a:ext cx="9144000" cy="3308347"/>
          </a:xfrm>
          <a:prstGeom prst="rect">
            <a:avLst/>
          </a:prstGeom>
        </p:spPr>
        <p:txBody>
          <a:bodyPr/>
          <a:lstStyle>
            <a:lvl1pPr>
              <a:lnSpc>
                <a:spcPct val="110000"/>
              </a:lnSpc>
              <a:buClr>
                <a:srgbClr val="0984AF"/>
              </a:buClr>
              <a:defRPr sz="1800">
                <a:solidFill>
                  <a:schemeClr val="accent4"/>
                </a:solidFill>
                <a:latin typeface="Palatino Linotype" panose="02040502050505030304" pitchFamily="18" charset="0"/>
              </a:defRPr>
            </a:lvl1pPr>
            <a:lvl2pPr marL="685800" indent="-228600">
              <a:lnSpc>
                <a:spcPct val="110000"/>
              </a:lnSpc>
              <a:buClr>
                <a:srgbClr val="0984AF"/>
              </a:buClr>
              <a:buFont typeface="News Gothic" panose="02000503040000020004" pitchFamily="2" charset="0"/>
              <a:buChar char="&gt;"/>
              <a:defRPr sz="1800">
                <a:solidFill>
                  <a:schemeClr val="accent4"/>
                </a:solidFill>
                <a:latin typeface="Palatino Linotype" panose="02040502050505030304" pitchFamily="18" charset="0"/>
              </a:defRPr>
            </a:lvl2pPr>
            <a:lvl3pPr marL="1143000" indent="-228600">
              <a:lnSpc>
                <a:spcPct val="110000"/>
              </a:lnSpc>
              <a:buClr>
                <a:srgbClr val="0984AF"/>
              </a:buClr>
              <a:buFont typeface="Calibri" panose="020F0502020204030204" pitchFamily="34" charset="0"/>
              <a:buChar char="⁻"/>
              <a:defRPr sz="1800">
                <a:solidFill>
                  <a:schemeClr val="accent4"/>
                </a:solidFill>
                <a:latin typeface="Palatino Linotype" panose="02040502050505030304" pitchFamily="18" charset="0"/>
              </a:defRPr>
            </a:lvl3pPr>
            <a:lvl4pPr marL="1371600" indent="0">
              <a:buNone/>
              <a:defRPr sz="2400">
                <a:latin typeface="Palatino Linotype" panose="02040502050505030304" pitchFamily="18" charset="0"/>
              </a:defRPr>
            </a:lvl4pPr>
            <a:lvl5pPr marL="0" indent="228600">
              <a:lnSpc>
                <a:spcPct val="110000"/>
              </a:lnSpc>
              <a:buClr>
                <a:srgbClr val="0984AF"/>
              </a:buClr>
              <a:defRPr sz="1800" baseline="0">
                <a:solidFill>
                  <a:schemeClr val="accent4"/>
                </a:solidFill>
                <a:latin typeface="Palatino Linotype" panose="02040502050505030304" pitchFamily="18" charset="0"/>
              </a:defRPr>
            </a:lvl5pPr>
          </a:lstStyle>
          <a:p>
            <a:pPr lvl="0"/>
            <a:r>
              <a:rPr lang="en-US"/>
              <a:t>Bullet 1</a:t>
            </a:r>
          </a:p>
          <a:p>
            <a:pPr lvl="1"/>
            <a:r>
              <a:rPr lang="en-US"/>
              <a:t> Indent 1</a:t>
            </a:r>
          </a:p>
          <a:p>
            <a:pPr lvl="2"/>
            <a:r>
              <a:rPr lang="en-US"/>
              <a:t>Indent 2</a:t>
            </a:r>
          </a:p>
          <a:p>
            <a:pPr lvl="4"/>
            <a:r>
              <a:rPr lang="en-US"/>
              <a:t>Bullet 2</a:t>
            </a:r>
          </a:p>
          <a:p>
            <a:pPr lvl="4"/>
            <a:r>
              <a:rPr lang="en-US"/>
              <a:t>Bullet 3</a:t>
            </a:r>
          </a:p>
          <a:p>
            <a:pPr lvl="4"/>
            <a:r>
              <a:rPr lang="en-US"/>
              <a:t>Bullet 4</a:t>
            </a:r>
          </a:p>
        </p:txBody>
      </p:sp>
      <p:sp>
        <p:nvSpPr>
          <p:cNvPr id="7" name="Slide Number Placeholder 5"/>
          <p:cNvSpPr>
            <a:spLocks noGrp="1"/>
          </p:cNvSpPr>
          <p:nvPr>
            <p:ph type="sldNum" sz="quarter" idx="4"/>
          </p:nvPr>
        </p:nvSpPr>
        <p:spPr>
          <a:xfrm>
            <a:off x="9146114" y="6247796"/>
            <a:ext cx="2743200" cy="365125"/>
          </a:xfrm>
          <a:prstGeom prst="rect">
            <a:avLst/>
          </a:prstGeom>
        </p:spPr>
        <p:txBody>
          <a:bodyPr/>
          <a:lstStyle>
            <a:lvl1pPr algn="r">
              <a:defRPr sz="1200" baseline="0"/>
            </a:lvl1pPr>
          </a:lstStyle>
          <a:p>
            <a:r>
              <a:rPr lang="en-US">
                <a:solidFill>
                  <a:prstClr val="black"/>
                </a:solidFill>
              </a:rPr>
              <a:t>Page </a:t>
            </a:r>
            <a:fld id="{C8303BCE-995F-4709-9859-41737DB22DB5}" type="slidenum">
              <a:rPr lang="en-US" smtClean="0">
                <a:solidFill>
                  <a:prstClr val="black"/>
                </a:solidFill>
              </a:rPr>
              <a:pPr/>
              <a:t>‹#›</a:t>
            </a:fld>
            <a:endParaRPr lang="en-US">
              <a:solidFill>
                <a:prstClr val="black"/>
              </a:solidFill>
            </a:endParaRPr>
          </a:p>
        </p:txBody>
      </p:sp>
    </p:spTree>
    <p:extLst>
      <p:ext uri="{BB962C8B-B14F-4D97-AF65-F5344CB8AC3E}">
        <p14:creationId xmlns:p14="http://schemas.microsoft.com/office/powerpoint/2010/main" val="274722843"/>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lide with Bullets- 2 Columns">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838200" y="484094"/>
            <a:ext cx="9144000" cy="591670"/>
          </a:xfrm>
          <a:prstGeom prst="rect">
            <a:avLst/>
          </a:prstGeom>
        </p:spPr>
        <p:txBody>
          <a:bodyPr anchor="b"/>
          <a:lstStyle>
            <a:lvl1pPr algn="l">
              <a:defRPr sz="3600" b="0" baseline="0">
                <a:solidFill>
                  <a:schemeClr val="accent3"/>
                </a:solidFill>
                <a:latin typeface="+mj-lt"/>
              </a:defRPr>
            </a:lvl1pPr>
          </a:lstStyle>
          <a:p>
            <a:r>
              <a:rPr lang="en-US"/>
              <a:t>Slide With Bullets- 2 Columns</a:t>
            </a:r>
          </a:p>
        </p:txBody>
      </p:sp>
      <p:sp>
        <p:nvSpPr>
          <p:cNvPr id="5" name="Text Placeholder 4"/>
          <p:cNvSpPr>
            <a:spLocks noGrp="1"/>
          </p:cNvSpPr>
          <p:nvPr>
            <p:ph type="body" sz="quarter" idx="13" hasCustomPrompt="1"/>
          </p:nvPr>
        </p:nvSpPr>
        <p:spPr>
          <a:xfrm>
            <a:off x="838200" y="1478806"/>
            <a:ext cx="5096435" cy="3308347"/>
          </a:xfrm>
          <a:prstGeom prst="rect">
            <a:avLst/>
          </a:prstGeom>
        </p:spPr>
        <p:txBody>
          <a:bodyPr/>
          <a:lstStyle>
            <a:lvl1pPr>
              <a:buClr>
                <a:srgbClr val="0984AF"/>
              </a:buClr>
              <a:defRPr sz="1800" baseline="0">
                <a:latin typeface="Palatino Linotype" panose="02040502050505030304" pitchFamily="18" charset="0"/>
              </a:defRPr>
            </a:lvl1pPr>
            <a:lvl2pPr marL="685800" indent="-228600">
              <a:buClr>
                <a:srgbClr val="0984AF"/>
              </a:buClr>
              <a:buFont typeface="Wingdings" panose="05000000000000000000" pitchFamily="2" charset="2"/>
              <a:buChar char="Ø"/>
              <a:defRPr sz="2400">
                <a:latin typeface="Palatino Linotype" panose="02040502050505030304" pitchFamily="18" charset="0"/>
              </a:defRPr>
            </a:lvl2pPr>
            <a:lvl3pPr marL="1143000" indent="-228600">
              <a:buClr>
                <a:srgbClr val="0984AF"/>
              </a:buClr>
              <a:buFont typeface="Calibri" panose="020F0502020204030204" pitchFamily="34" charset="0"/>
              <a:buChar char="⁻"/>
              <a:defRPr sz="2400">
                <a:latin typeface="Palatino Linotype" panose="02040502050505030304" pitchFamily="18" charset="0"/>
              </a:defRPr>
            </a:lvl3pPr>
            <a:lvl4pPr marL="1371600" indent="0">
              <a:buNone/>
              <a:defRPr sz="2400">
                <a:latin typeface="Palatino Linotype" panose="02040502050505030304" pitchFamily="18" charset="0"/>
              </a:defRPr>
            </a:lvl4pPr>
            <a:lvl5pPr marL="0" indent="228600">
              <a:buClr>
                <a:srgbClr val="0984AF"/>
              </a:buClr>
              <a:defRPr sz="2400" baseline="0">
                <a:latin typeface="Palatino Linotype" panose="02040502050505030304" pitchFamily="18" charset="0"/>
              </a:defRPr>
            </a:lvl5pPr>
          </a:lstStyle>
          <a:p>
            <a:pPr lvl="0"/>
            <a:r>
              <a:rPr lang="en-US"/>
              <a:t>Bullet 1</a:t>
            </a:r>
          </a:p>
          <a:p>
            <a:pPr lvl="0"/>
            <a:r>
              <a:rPr lang="en-US"/>
              <a:t>Bullet 2</a:t>
            </a:r>
          </a:p>
          <a:p>
            <a:pPr lvl="0"/>
            <a:r>
              <a:rPr lang="en-US"/>
              <a:t>Bullet 3</a:t>
            </a:r>
          </a:p>
          <a:p>
            <a:pPr lvl="0"/>
            <a:r>
              <a:rPr lang="en-US"/>
              <a:t>Bullet 4</a:t>
            </a:r>
          </a:p>
        </p:txBody>
      </p:sp>
      <p:sp>
        <p:nvSpPr>
          <p:cNvPr id="4" name="Text Placeholder 3"/>
          <p:cNvSpPr>
            <a:spLocks noGrp="1"/>
          </p:cNvSpPr>
          <p:nvPr>
            <p:ph type="body" sz="quarter" idx="14" hasCustomPrompt="1"/>
          </p:nvPr>
        </p:nvSpPr>
        <p:spPr>
          <a:xfrm>
            <a:off x="6257366" y="1478806"/>
            <a:ext cx="5096435" cy="3309095"/>
          </a:xfrm>
          <a:prstGeom prst="rect">
            <a:avLst/>
          </a:prstGeom>
        </p:spPr>
        <p:txBody>
          <a:bodyPr/>
          <a:lstStyle>
            <a:lvl1pPr marL="342900" indent="-342900" algn="l">
              <a:buClr>
                <a:srgbClr val="0984AF"/>
              </a:buClr>
              <a:buFont typeface="Arial" panose="020B0604020202020204" pitchFamily="34" charset="0"/>
              <a:buChar char="•"/>
              <a:defRPr sz="1800" baseline="0">
                <a:latin typeface="Palatino Linotype" panose="02040502050505030304" pitchFamily="18" charset="0"/>
              </a:defRPr>
            </a:lvl1pPr>
            <a:lvl2pPr marL="457200" indent="0" algn="l">
              <a:buFont typeface="Arial" panose="020B0604020202020204" pitchFamily="34" charset="0"/>
              <a:buNone/>
              <a:defRPr sz="2400">
                <a:latin typeface="Palatino Linotype" panose="02040502050505030304" pitchFamily="18" charset="0"/>
              </a:defRPr>
            </a:lvl2pPr>
            <a:lvl3pPr marL="914400" indent="0" algn="l">
              <a:buFont typeface="Arial" panose="020B0604020202020204" pitchFamily="34" charset="0"/>
              <a:buNone/>
              <a:defRPr sz="2400">
                <a:latin typeface="Palatino Linotype" panose="02040502050505030304" pitchFamily="18" charset="0"/>
              </a:defRPr>
            </a:lvl3pPr>
            <a:lvl4pPr marL="1371600" indent="0" algn="l">
              <a:buFont typeface="Arial" panose="020B0604020202020204" pitchFamily="34" charset="0"/>
              <a:buNone/>
              <a:defRPr sz="2400">
                <a:latin typeface="Palatino Linotype" panose="02040502050505030304" pitchFamily="18" charset="0"/>
              </a:defRPr>
            </a:lvl4pPr>
            <a:lvl5pPr marL="1828800" indent="0" algn="l">
              <a:buFont typeface="Arial" panose="020B0604020202020204" pitchFamily="34" charset="0"/>
              <a:buNone/>
              <a:defRPr sz="2400">
                <a:latin typeface="Palatino Linotype" panose="02040502050505030304" pitchFamily="18" charset="0"/>
              </a:defRPr>
            </a:lvl5pPr>
          </a:lstStyle>
          <a:p>
            <a:pPr lvl="0"/>
            <a:r>
              <a:rPr lang="en-US"/>
              <a:t>Bullet 1</a:t>
            </a:r>
          </a:p>
          <a:p>
            <a:pPr lvl="0"/>
            <a:r>
              <a:rPr lang="en-US"/>
              <a:t>Bullet 2</a:t>
            </a:r>
          </a:p>
          <a:p>
            <a:pPr lvl="0"/>
            <a:r>
              <a:rPr lang="en-US"/>
              <a:t>Bullet 3</a:t>
            </a:r>
          </a:p>
          <a:p>
            <a:pPr lvl="0"/>
            <a:r>
              <a:rPr lang="en-US"/>
              <a:t>Bullet 4</a:t>
            </a:r>
          </a:p>
        </p:txBody>
      </p:sp>
      <p:sp>
        <p:nvSpPr>
          <p:cNvPr id="7" name="Slide Number Placeholder 5"/>
          <p:cNvSpPr>
            <a:spLocks noGrp="1"/>
          </p:cNvSpPr>
          <p:nvPr>
            <p:ph type="sldNum" sz="quarter" idx="4"/>
          </p:nvPr>
        </p:nvSpPr>
        <p:spPr>
          <a:xfrm>
            <a:off x="9146114" y="6247796"/>
            <a:ext cx="2743200" cy="365125"/>
          </a:xfrm>
          <a:prstGeom prst="rect">
            <a:avLst/>
          </a:prstGeom>
        </p:spPr>
        <p:txBody>
          <a:bodyPr/>
          <a:lstStyle>
            <a:lvl1pPr algn="r">
              <a:defRPr sz="1200" baseline="0"/>
            </a:lvl1pPr>
          </a:lstStyle>
          <a:p>
            <a:r>
              <a:rPr lang="en-US">
                <a:solidFill>
                  <a:prstClr val="black"/>
                </a:solidFill>
              </a:rPr>
              <a:t>Page </a:t>
            </a:r>
            <a:fld id="{C8303BCE-995F-4709-9859-41737DB22DB5}" type="slidenum">
              <a:rPr lang="en-US" smtClean="0">
                <a:solidFill>
                  <a:prstClr val="black"/>
                </a:solidFill>
              </a:rPr>
              <a:pPr/>
              <a:t>‹#›</a:t>
            </a:fld>
            <a:endParaRPr lang="en-US">
              <a:solidFill>
                <a:prstClr val="black"/>
              </a:solidFill>
            </a:endParaRPr>
          </a:p>
        </p:txBody>
      </p:sp>
    </p:spTree>
    <p:extLst>
      <p:ext uri="{BB962C8B-B14F-4D97-AF65-F5344CB8AC3E}">
        <p14:creationId xmlns:p14="http://schemas.microsoft.com/office/powerpoint/2010/main" val="2620602042"/>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picTx" preserve="1">
  <p:cSld name="Slide with Text &amp; Image">
    <p:bg>
      <p:bgPr>
        <a:blipFill dpi="0" rotWithShape="1">
          <a:blip r:embed="rId2">
            <a:alphaModFix amt="99000"/>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40318" y="351183"/>
            <a:ext cx="5632200" cy="968188"/>
          </a:xfrm>
          <a:prstGeom prst="rect">
            <a:avLst/>
          </a:prstGeom>
        </p:spPr>
        <p:txBody>
          <a:bodyPr anchor="t" anchorCtr="0">
            <a:noAutofit/>
          </a:bodyPr>
          <a:lstStyle>
            <a:lvl1pPr>
              <a:defRPr sz="3600" b="0">
                <a:solidFill>
                  <a:schemeClr val="accent3"/>
                </a:solidFill>
                <a:latin typeface="+mj-lt"/>
              </a:defRPr>
            </a:lvl1pPr>
          </a:lstStyle>
          <a:p>
            <a:r>
              <a:rPr lang="en-US"/>
              <a:t>Slide with Text and Image</a:t>
            </a:r>
          </a:p>
        </p:txBody>
      </p:sp>
      <p:sp>
        <p:nvSpPr>
          <p:cNvPr id="3" name="Picture Placeholder 2"/>
          <p:cNvSpPr>
            <a:spLocks noGrp="1"/>
          </p:cNvSpPr>
          <p:nvPr>
            <p:ph type="pic" idx="1"/>
          </p:nvPr>
        </p:nvSpPr>
        <p:spPr>
          <a:xfrm>
            <a:off x="7003800" y="-1"/>
            <a:ext cx="5188200" cy="6089969"/>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hasCustomPrompt="1"/>
          </p:nvPr>
        </p:nvSpPr>
        <p:spPr>
          <a:xfrm>
            <a:off x="840318" y="1627094"/>
            <a:ext cx="5632200" cy="4061012"/>
          </a:xfrm>
          <a:prstGeom prst="rect">
            <a:avLst/>
          </a:prstGeom>
        </p:spPr>
        <p:txBody>
          <a:bodyPr/>
          <a:lstStyle>
            <a:lvl1pPr marL="0" indent="0" algn="l">
              <a:lnSpc>
                <a:spcPct val="110000"/>
              </a:lnSpc>
              <a:buNone/>
              <a:defRPr lang="en-US" sz="1800">
                <a:effectLst/>
                <a:latin typeface="Palatino Linotype" panose="02040502050505030304" pitchFamily="18"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en-US" sz="18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Lorem ipsum dolor sit </a:t>
            </a:r>
            <a:r>
              <a:rPr lang="en-US" sz="18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etend</a:t>
            </a:r>
            <a:r>
              <a:rPr lang="en-US" sz="18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a:t>
            </a:r>
            <a:r>
              <a:rPr lang="en-US" sz="18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mio</a:t>
            </a:r>
            <a:r>
              <a:rPr lang="en-US" sz="18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a:t>
            </a:r>
            <a:r>
              <a:rPr lang="en-US" sz="18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amet</a:t>
            </a:r>
            <a:r>
              <a:rPr lang="en-US" sz="18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a:t>
            </a:r>
            <a:r>
              <a:rPr lang="en-US" sz="18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consectetur</a:t>
            </a:r>
            <a:r>
              <a:rPr lang="en-US" sz="18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a:t>
            </a:r>
            <a:r>
              <a:rPr lang="en-US" sz="18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adipiscing</a:t>
            </a:r>
            <a:r>
              <a:rPr lang="en-US" sz="18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a:t>
            </a:r>
            <a:r>
              <a:rPr lang="en-US" sz="18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elit</a:t>
            </a:r>
            <a:r>
              <a:rPr lang="en-US" sz="18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a:t>
            </a:r>
            <a:r>
              <a:rPr lang="en-US" sz="18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adoldsed</a:t>
            </a:r>
            <a:r>
              <a:rPr lang="en-US" sz="18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do </a:t>
            </a:r>
            <a:r>
              <a:rPr lang="en-US" sz="18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eiusmod</a:t>
            </a:r>
            <a:r>
              <a:rPr lang="en-US" sz="18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a:t>
            </a:r>
            <a:r>
              <a:rPr lang="en-US" sz="18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tempor</a:t>
            </a:r>
            <a:r>
              <a:rPr lang="en-US" sz="18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a:t>
            </a:r>
            <a:r>
              <a:rPr lang="en-US" sz="18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incididunt</a:t>
            </a:r>
            <a:r>
              <a:rPr lang="en-US" sz="18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a:t>
            </a:r>
            <a:r>
              <a:rPr lang="en-US" sz="18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ut</a:t>
            </a:r>
            <a:r>
              <a:rPr lang="en-US" sz="18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a:t>
            </a:r>
            <a:r>
              <a:rPr lang="en-US" sz="18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labore</a:t>
            </a:r>
            <a:r>
              <a:rPr lang="en-US" sz="18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et </a:t>
            </a:r>
            <a:r>
              <a:rPr lang="en-US" sz="18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dolore</a:t>
            </a:r>
            <a:r>
              <a:rPr lang="en-US" sz="18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magna </a:t>
            </a:r>
            <a:r>
              <a:rPr lang="en-US" sz="18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malanaliqua</a:t>
            </a:r>
            <a:r>
              <a:rPr lang="en-US" sz="18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a:t>
            </a:r>
            <a:r>
              <a:rPr lang="en-US" sz="18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Ut</a:t>
            </a:r>
            <a:r>
              <a:rPr lang="en-US" sz="18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a:t>
            </a:r>
            <a:r>
              <a:rPr lang="en-US" sz="18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enim</a:t>
            </a:r>
            <a:r>
              <a:rPr lang="en-US" sz="18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ad minim </a:t>
            </a:r>
            <a:r>
              <a:rPr lang="en-US" sz="18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evenema</a:t>
            </a:r>
            <a:r>
              <a:rPr lang="en-US" sz="18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a:t>
            </a:r>
            <a:r>
              <a:rPr lang="en-US" sz="18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teveniam</a:t>
            </a:r>
            <a:r>
              <a:rPr lang="en-US" sz="18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a:t>
            </a:r>
            <a:r>
              <a:rPr lang="en-US" sz="18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quis</a:t>
            </a:r>
            <a:r>
              <a:rPr lang="en-US" sz="18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a:t>
            </a:r>
            <a:r>
              <a:rPr lang="en-US" sz="18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nostrud</a:t>
            </a:r>
            <a:r>
              <a:rPr lang="en-US" sz="18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exercitation </a:t>
            </a:r>
            <a:r>
              <a:rPr lang="en-US" sz="18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manadullamco</a:t>
            </a:r>
            <a:r>
              <a:rPr lang="en-US" sz="18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a:t>
            </a:r>
            <a:r>
              <a:rPr lang="en-US" sz="18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laboris</a:t>
            </a:r>
            <a:r>
              <a:rPr lang="en-US" sz="18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nisi </a:t>
            </a:r>
            <a:r>
              <a:rPr lang="en-US" sz="18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ut</a:t>
            </a:r>
            <a:r>
              <a:rPr lang="en-US" sz="18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a:t>
            </a:r>
            <a:r>
              <a:rPr lang="en-US" sz="18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aliquip</a:t>
            </a:r>
            <a:r>
              <a:rPr lang="en-US" sz="18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ex a </a:t>
            </a:r>
            <a:r>
              <a:rPr lang="en-US" sz="18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ea</a:t>
            </a:r>
            <a:r>
              <a:rPr lang="en-US" sz="18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a:t>
            </a:r>
            <a:r>
              <a:rPr lang="en-US" sz="18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commodo</a:t>
            </a:r>
            <a:r>
              <a:rPr lang="en-US" sz="18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a:t>
            </a:r>
            <a:r>
              <a:rPr lang="en-US" sz="18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consequat</a:t>
            </a:r>
            <a:r>
              <a:rPr lang="en-US" sz="18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a:t>
            </a:r>
            <a:r>
              <a:rPr lang="en-US" sz="18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Duis</a:t>
            </a:r>
            <a:r>
              <a:rPr lang="en-US" sz="18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a:t>
            </a:r>
            <a:r>
              <a:rPr lang="en-US" sz="18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aute</a:t>
            </a:r>
            <a:r>
              <a:rPr lang="en-US" sz="18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a:t>
            </a:r>
            <a:r>
              <a:rPr lang="en-US" sz="18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irure</a:t>
            </a:r>
            <a:r>
              <a:rPr lang="en-US" sz="18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dolor in </a:t>
            </a:r>
            <a:r>
              <a:rPr lang="en-US" sz="18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reprehenderit</a:t>
            </a:r>
            <a:r>
              <a:rPr lang="en-US" sz="18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in </a:t>
            </a:r>
            <a:r>
              <a:rPr lang="en-US" sz="18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voluptate</a:t>
            </a:r>
            <a:r>
              <a:rPr lang="en-US" sz="18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a:t>
            </a:r>
            <a:r>
              <a:rPr lang="en-US" sz="18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velit</a:t>
            </a:r>
            <a:r>
              <a:rPr lang="en-US" sz="18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a:t>
            </a:r>
            <a:r>
              <a:rPr lang="en-US" sz="18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esse</a:t>
            </a:r>
            <a:r>
              <a:rPr lang="en-US" sz="18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a:t>
            </a:r>
            <a:r>
              <a:rPr lang="en-US" sz="18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cillum</a:t>
            </a:r>
            <a:r>
              <a:rPr lang="en-US" sz="18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a:t>
            </a:r>
            <a:r>
              <a:rPr lang="en-US" sz="18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dolore</a:t>
            </a:r>
            <a:r>
              <a:rPr lang="en-US" sz="18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a:t>
            </a:r>
            <a:r>
              <a:rPr lang="en-US" sz="18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eu</a:t>
            </a:r>
            <a:r>
              <a:rPr lang="en-US" sz="18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a:t>
            </a:r>
            <a:r>
              <a:rPr lang="en-US" sz="18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fugiat</a:t>
            </a:r>
            <a:r>
              <a:rPr lang="en-US" sz="18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a:t>
            </a:r>
            <a:r>
              <a:rPr lang="en-US" sz="18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nulla</a:t>
            </a:r>
            <a:r>
              <a:rPr lang="en-US" sz="18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a:t>
            </a:r>
            <a:r>
              <a:rPr lang="en-US" sz="18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pariatur</a:t>
            </a:r>
            <a:r>
              <a:rPr lang="en-US" sz="18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Le </a:t>
            </a:r>
            <a:r>
              <a:rPr lang="en-US" sz="18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Excepteur</a:t>
            </a:r>
            <a:r>
              <a:rPr lang="en-US" sz="18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a:t>
            </a:r>
            <a:r>
              <a:rPr lang="en-US" sz="18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sint</a:t>
            </a:r>
            <a:r>
              <a:rPr lang="en-US" sz="18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a:t>
            </a:r>
            <a:r>
              <a:rPr lang="en-US" sz="18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occaecat</a:t>
            </a:r>
            <a:r>
              <a:rPr lang="en-US" sz="18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a:t>
            </a:r>
            <a:r>
              <a:rPr lang="en-US" sz="18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cupidatat</a:t>
            </a:r>
            <a:r>
              <a:rPr lang="en-US" sz="18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non </a:t>
            </a:r>
            <a:r>
              <a:rPr lang="en-US" sz="18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asproident</a:t>
            </a:r>
            <a:r>
              <a:rPr lang="en-US" sz="18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a:t>
            </a:r>
            <a:r>
              <a:rPr lang="en-US" sz="18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sunt</a:t>
            </a:r>
            <a:r>
              <a:rPr lang="en-US" sz="18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in culpa qui </a:t>
            </a:r>
            <a:r>
              <a:rPr lang="en-US" sz="18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polotofficia</a:t>
            </a:r>
            <a:r>
              <a:rPr lang="en-US" sz="18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a:t>
            </a:r>
            <a:r>
              <a:rPr lang="en-US" sz="18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deserunt</a:t>
            </a:r>
            <a:r>
              <a:rPr lang="en-US" sz="18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a:t>
            </a:r>
            <a:r>
              <a:rPr lang="en-US" sz="18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mollit</a:t>
            </a:r>
            <a:r>
              <a:rPr lang="en-US" sz="18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a:t>
            </a:r>
            <a:r>
              <a:rPr lang="en-US" sz="18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anim</a:t>
            </a:r>
            <a:r>
              <a:rPr lang="en-US" sz="18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id </a:t>
            </a:r>
            <a:r>
              <a:rPr lang="en-US" sz="18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est</a:t>
            </a:r>
            <a:r>
              <a:rPr lang="en-US" sz="18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a:t>
            </a:r>
            <a:r>
              <a:rPr lang="en-US" sz="18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laborum</a:t>
            </a:r>
            <a:r>
              <a:rPr lang="en-US" sz="18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 name="Slide Number Placeholder 5"/>
          <p:cNvSpPr>
            <a:spLocks noGrp="1"/>
          </p:cNvSpPr>
          <p:nvPr>
            <p:ph type="sldNum" sz="quarter" idx="4"/>
          </p:nvPr>
        </p:nvSpPr>
        <p:spPr>
          <a:xfrm>
            <a:off x="9146114" y="6247796"/>
            <a:ext cx="2743200" cy="365125"/>
          </a:xfrm>
          <a:prstGeom prst="rect">
            <a:avLst/>
          </a:prstGeom>
        </p:spPr>
        <p:txBody>
          <a:bodyPr/>
          <a:lstStyle>
            <a:lvl1pPr algn="r">
              <a:defRPr sz="1200" baseline="0"/>
            </a:lvl1pPr>
          </a:lstStyle>
          <a:p>
            <a:r>
              <a:rPr lang="en-US">
                <a:solidFill>
                  <a:prstClr val="black"/>
                </a:solidFill>
              </a:rPr>
              <a:t>Page </a:t>
            </a:r>
            <a:fld id="{C8303BCE-995F-4709-9859-41737DB22DB5}" type="slidenum">
              <a:rPr lang="en-US" smtClean="0">
                <a:solidFill>
                  <a:prstClr val="black"/>
                </a:solidFill>
              </a:rPr>
              <a:pPr/>
              <a:t>‹#›</a:t>
            </a:fld>
            <a:endParaRPr lang="en-US">
              <a:solidFill>
                <a:prstClr val="black"/>
              </a:solidFill>
            </a:endParaRPr>
          </a:p>
        </p:txBody>
      </p:sp>
    </p:spTree>
    <p:extLst>
      <p:ext uri="{BB962C8B-B14F-4D97-AF65-F5344CB8AC3E}">
        <p14:creationId xmlns:p14="http://schemas.microsoft.com/office/powerpoint/2010/main" val="82277061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Slide with Text &amp; 2 Images">
    <p:bg>
      <p:bgPr>
        <a:blipFill dpi="0" rotWithShape="1">
          <a:blip r:embed="rId2">
            <a:alphaModFix amt="99000"/>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40318" y="457200"/>
            <a:ext cx="5632200" cy="968188"/>
          </a:xfrm>
          <a:prstGeom prst="rect">
            <a:avLst/>
          </a:prstGeom>
        </p:spPr>
        <p:txBody>
          <a:bodyPr anchor="t" anchorCtr="0">
            <a:noAutofit/>
          </a:bodyPr>
          <a:lstStyle>
            <a:lvl1pPr>
              <a:defRPr sz="3600" b="0">
                <a:solidFill>
                  <a:schemeClr val="accent3"/>
                </a:solidFill>
                <a:latin typeface="+mj-lt"/>
              </a:defRPr>
            </a:lvl1pPr>
          </a:lstStyle>
          <a:p>
            <a:r>
              <a:rPr lang="en-US"/>
              <a:t>Slide with Text and Image</a:t>
            </a:r>
          </a:p>
        </p:txBody>
      </p:sp>
      <p:sp>
        <p:nvSpPr>
          <p:cNvPr id="3" name="Picture Placeholder 2"/>
          <p:cNvSpPr>
            <a:spLocks noGrp="1"/>
          </p:cNvSpPr>
          <p:nvPr>
            <p:ph type="pic" idx="1"/>
          </p:nvPr>
        </p:nvSpPr>
        <p:spPr>
          <a:xfrm>
            <a:off x="7003550" y="457201"/>
            <a:ext cx="5188200" cy="244736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hasCustomPrompt="1"/>
          </p:nvPr>
        </p:nvSpPr>
        <p:spPr>
          <a:xfrm>
            <a:off x="840318" y="1627094"/>
            <a:ext cx="5632200" cy="4061012"/>
          </a:xfrm>
          <a:prstGeom prst="rect">
            <a:avLst/>
          </a:prstGeom>
        </p:spPr>
        <p:txBody>
          <a:bodyPr/>
          <a:lstStyle>
            <a:lvl1pPr marL="0" indent="0" algn="just">
              <a:lnSpc>
                <a:spcPct val="110000"/>
              </a:lnSpc>
              <a:buNone/>
              <a:defRPr lang="en-US" sz="1800">
                <a:effectLst/>
                <a:latin typeface="Palatino Linotype" panose="02040502050505030304" pitchFamily="18"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en-US" sz="18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Lorem ipsum dolor sit </a:t>
            </a:r>
            <a:r>
              <a:rPr lang="en-US" sz="18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etend</a:t>
            </a:r>
            <a:r>
              <a:rPr lang="en-US" sz="18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a:t>
            </a:r>
            <a:r>
              <a:rPr lang="en-US" sz="18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mio</a:t>
            </a:r>
            <a:r>
              <a:rPr lang="en-US" sz="18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a:t>
            </a:r>
            <a:r>
              <a:rPr lang="en-US" sz="18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amet</a:t>
            </a:r>
            <a:r>
              <a:rPr lang="en-US" sz="18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a:t>
            </a:r>
            <a:r>
              <a:rPr lang="en-US" sz="18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consectetur</a:t>
            </a:r>
            <a:r>
              <a:rPr lang="en-US" sz="18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a:t>
            </a:r>
            <a:r>
              <a:rPr lang="en-US" sz="18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adipiscing</a:t>
            </a:r>
            <a:r>
              <a:rPr lang="en-US" sz="18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a:t>
            </a:r>
            <a:r>
              <a:rPr lang="en-US" sz="18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elit</a:t>
            </a:r>
            <a:r>
              <a:rPr lang="en-US" sz="18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a:t>
            </a:r>
            <a:r>
              <a:rPr lang="en-US" sz="18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adoldsed</a:t>
            </a:r>
            <a:r>
              <a:rPr lang="en-US" sz="18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do </a:t>
            </a:r>
            <a:r>
              <a:rPr lang="en-US" sz="18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eiusmod</a:t>
            </a:r>
            <a:r>
              <a:rPr lang="en-US" sz="18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a:t>
            </a:r>
            <a:r>
              <a:rPr lang="en-US" sz="18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tempor</a:t>
            </a:r>
            <a:r>
              <a:rPr lang="en-US" sz="18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a:t>
            </a:r>
            <a:r>
              <a:rPr lang="en-US" sz="18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incididunt</a:t>
            </a:r>
            <a:r>
              <a:rPr lang="en-US" sz="18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a:t>
            </a:r>
            <a:r>
              <a:rPr lang="en-US" sz="18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ut</a:t>
            </a:r>
            <a:r>
              <a:rPr lang="en-US" sz="18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a:t>
            </a:r>
            <a:r>
              <a:rPr lang="en-US" sz="18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labore</a:t>
            </a:r>
            <a:r>
              <a:rPr lang="en-US" sz="18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et </a:t>
            </a:r>
            <a:r>
              <a:rPr lang="en-US" sz="18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dolore</a:t>
            </a:r>
            <a:r>
              <a:rPr lang="en-US" sz="18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magna </a:t>
            </a:r>
            <a:r>
              <a:rPr lang="en-US" sz="18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malanaliqua</a:t>
            </a:r>
            <a:r>
              <a:rPr lang="en-US" sz="18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a:t>
            </a:r>
            <a:r>
              <a:rPr lang="en-US" sz="18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Ut</a:t>
            </a:r>
            <a:r>
              <a:rPr lang="en-US" sz="18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a:t>
            </a:r>
            <a:r>
              <a:rPr lang="en-US" sz="18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enim</a:t>
            </a:r>
            <a:r>
              <a:rPr lang="en-US" sz="18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ad minim </a:t>
            </a:r>
            <a:r>
              <a:rPr lang="en-US" sz="18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evenema</a:t>
            </a:r>
            <a:r>
              <a:rPr lang="en-US" sz="18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a:t>
            </a:r>
            <a:r>
              <a:rPr lang="en-US" sz="18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teveniam</a:t>
            </a:r>
            <a:r>
              <a:rPr lang="en-US" sz="18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a:t>
            </a:r>
            <a:r>
              <a:rPr lang="en-US" sz="18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quis</a:t>
            </a:r>
            <a:r>
              <a:rPr lang="en-US" sz="18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a:t>
            </a:r>
            <a:r>
              <a:rPr lang="en-US" sz="18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nostrud</a:t>
            </a:r>
            <a:r>
              <a:rPr lang="en-US" sz="18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exercitation </a:t>
            </a:r>
            <a:r>
              <a:rPr lang="en-US" sz="18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manadullamco</a:t>
            </a:r>
            <a:r>
              <a:rPr lang="en-US" sz="18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a:t>
            </a:r>
            <a:r>
              <a:rPr lang="en-US" sz="18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laboris</a:t>
            </a:r>
            <a:r>
              <a:rPr lang="en-US" sz="18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nisi </a:t>
            </a:r>
            <a:r>
              <a:rPr lang="en-US" sz="18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ut</a:t>
            </a:r>
            <a:r>
              <a:rPr lang="en-US" sz="18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a:t>
            </a:r>
            <a:r>
              <a:rPr lang="en-US" sz="18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aliquip</a:t>
            </a:r>
            <a:r>
              <a:rPr lang="en-US" sz="18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ex a </a:t>
            </a:r>
            <a:r>
              <a:rPr lang="en-US" sz="18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ea</a:t>
            </a:r>
            <a:r>
              <a:rPr lang="en-US" sz="18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a:t>
            </a:r>
            <a:r>
              <a:rPr lang="en-US" sz="18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commodo</a:t>
            </a:r>
            <a:r>
              <a:rPr lang="en-US" sz="18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a:t>
            </a:r>
            <a:r>
              <a:rPr lang="en-US" sz="18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consequat</a:t>
            </a:r>
            <a:r>
              <a:rPr lang="en-US" sz="18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a:t>
            </a:r>
            <a:r>
              <a:rPr lang="en-US" sz="18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Duis</a:t>
            </a:r>
            <a:r>
              <a:rPr lang="en-US" sz="18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a:t>
            </a:r>
            <a:r>
              <a:rPr lang="en-US" sz="18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aute</a:t>
            </a:r>
            <a:r>
              <a:rPr lang="en-US" sz="18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a:t>
            </a:r>
            <a:r>
              <a:rPr lang="en-US" sz="18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irure</a:t>
            </a:r>
            <a:r>
              <a:rPr lang="en-US" sz="18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dolor in </a:t>
            </a:r>
            <a:r>
              <a:rPr lang="en-US" sz="18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reprehenderit</a:t>
            </a:r>
            <a:r>
              <a:rPr lang="en-US" sz="18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in </a:t>
            </a:r>
            <a:r>
              <a:rPr lang="en-US" sz="18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voluptate</a:t>
            </a:r>
            <a:r>
              <a:rPr lang="en-US" sz="18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a:t>
            </a:r>
            <a:r>
              <a:rPr lang="en-US" sz="18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velit</a:t>
            </a:r>
            <a:r>
              <a:rPr lang="en-US" sz="18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a:t>
            </a:r>
            <a:r>
              <a:rPr lang="en-US" sz="18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esse</a:t>
            </a:r>
            <a:r>
              <a:rPr lang="en-US" sz="18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a:t>
            </a:r>
            <a:r>
              <a:rPr lang="en-US" sz="18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cillum</a:t>
            </a:r>
            <a:r>
              <a:rPr lang="en-US" sz="18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a:t>
            </a:r>
            <a:r>
              <a:rPr lang="en-US" sz="18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dolore</a:t>
            </a:r>
            <a:r>
              <a:rPr lang="en-US" sz="18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a:t>
            </a:r>
            <a:r>
              <a:rPr lang="en-US" sz="18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eu</a:t>
            </a:r>
            <a:r>
              <a:rPr lang="en-US" sz="18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a:t>
            </a:r>
            <a:r>
              <a:rPr lang="en-US" sz="18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fugiat</a:t>
            </a:r>
            <a:r>
              <a:rPr lang="en-US" sz="18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a:t>
            </a:r>
            <a:r>
              <a:rPr lang="en-US" sz="18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nulla</a:t>
            </a:r>
            <a:r>
              <a:rPr lang="en-US" sz="18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a:t>
            </a:r>
            <a:r>
              <a:rPr lang="en-US" sz="18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pariatur</a:t>
            </a:r>
            <a:r>
              <a:rPr lang="en-US" sz="18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Le </a:t>
            </a:r>
            <a:r>
              <a:rPr lang="en-US" sz="18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Excepteur</a:t>
            </a:r>
            <a:r>
              <a:rPr lang="en-US" sz="18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a:t>
            </a:r>
            <a:r>
              <a:rPr lang="en-US" sz="18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sint</a:t>
            </a:r>
            <a:r>
              <a:rPr lang="en-US" sz="18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a:t>
            </a:r>
            <a:r>
              <a:rPr lang="en-US" sz="18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occaecat</a:t>
            </a:r>
            <a:r>
              <a:rPr lang="en-US" sz="18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a:t>
            </a:r>
            <a:r>
              <a:rPr lang="en-US" sz="18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cupidatat</a:t>
            </a:r>
            <a:r>
              <a:rPr lang="en-US" sz="18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non </a:t>
            </a:r>
            <a:r>
              <a:rPr lang="en-US" sz="18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asproident</a:t>
            </a:r>
            <a:r>
              <a:rPr lang="en-US" sz="18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a:t>
            </a:r>
            <a:r>
              <a:rPr lang="en-US" sz="18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sunt</a:t>
            </a:r>
            <a:r>
              <a:rPr lang="en-US" sz="18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in culpa qui </a:t>
            </a:r>
            <a:r>
              <a:rPr lang="en-US" sz="18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polotofficia</a:t>
            </a:r>
            <a:r>
              <a:rPr lang="en-US" sz="18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a:t>
            </a:r>
            <a:r>
              <a:rPr lang="en-US" sz="18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deserunt</a:t>
            </a:r>
            <a:r>
              <a:rPr lang="en-US" sz="18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a:t>
            </a:r>
            <a:r>
              <a:rPr lang="en-US" sz="18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mollit</a:t>
            </a:r>
            <a:r>
              <a:rPr lang="en-US" sz="18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a:t>
            </a:r>
            <a:r>
              <a:rPr lang="en-US" sz="18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anim</a:t>
            </a:r>
            <a:r>
              <a:rPr lang="en-US" sz="18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id </a:t>
            </a:r>
            <a:r>
              <a:rPr lang="en-US" sz="18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est</a:t>
            </a:r>
            <a:r>
              <a:rPr lang="en-US" sz="18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a:t>
            </a:r>
            <a:r>
              <a:rPr lang="en-US" sz="18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laborum</a:t>
            </a:r>
            <a:r>
              <a:rPr lang="en-US" sz="18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Picture Placeholder 5"/>
          <p:cNvSpPr>
            <a:spLocks noGrp="1"/>
          </p:cNvSpPr>
          <p:nvPr>
            <p:ph type="pic" sz="quarter" idx="13"/>
          </p:nvPr>
        </p:nvSpPr>
        <p:spPr>
          <a:xfrm>
            <a:off x="7003800" y="3217818"/>
            <a:ext cx="5187950" cy="2420937"/>
          </a:xfrm>
          <a:prstGeom prst="rect">
            <a:avLst/>
          </a:prstGeom>
        </p:spPr>
        <p:txBody>
          <a:bodyPr/>
          <a:lstStyle/>
          <a:p>
            <a:endParaRPr lang="en-US"/>
          </a:p>
        </p:txBody>
      </p:sp>
      <p:sp>
        <p:nvSpPr>
          <p:cNvPr id="10" name="Slide Number Placeholder 5"/>
          <p:cNvSpPr>
            <a:spLocks noGrp="1"/>
          </p:cNvSpPr>
          <p:nvPr>
            <p:ph type="sldNum" sz="quarter" idx="4"/>
          </p:nvPr>
        </p:nvSpPr>
        <p:spPr>
          <a:xfrm>
            <a:off x="9146114" y="6247796"/>
            <a:ext cx="2743200" cy="365125"/>
          </a:xfrm>
          <a:prstGeom prst="rect">
            <a:avLst/>
          </a:prstGeom>
        </p:spPr>
        <p:txBody>
          <a:bodyPr/>
          <a:lstStyle>
            <a:lvl1pPr algn="r">
              <a:defRPr sz="1200" baseline="0"/>
            </a:lvl1pPr>
          </a:lstStyle>
          <a:p>
            <a:r>
              <a:rPr lang="en-US">
                <a:solidFill>
                  <a:prstClr val="black"/>
                </a:solidFill>
              </a:rPr>
              <a:t>Page </a:t>
            </a:r>
            <a:fld id="{C8303BCE-995F-4709-9859-41737DB22DB5}" type="slidenum">
              <a:rPr lang="en-US" smtClean="0">
                <a:solidFill>
                  <a:prstClr val="black"/>
                </a:solidFill>
              </a:rPr>
              <a:pPr/>
              <a:t>‹#›</a:t>
            </a:fld>
            <a:endParaRPr lang="en-US">
              <a:solidFill>
                <a:prstClr val="black"/>
              </a:solidFill>
            </a:endParaRPr>
          </a:p>
        </p:txBody>
      </p:sp>
    </p:spTree>
    <p:extLst>
      <p:ext uri="{BB962C8B-B14F-4D97-AF65-F5344CB8AC3E}">
        <p14:creationId xmlns:p14="http://schemas.microsoft.com/office/powerpoint/2010/main" val="4114069026"/>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Slide with Diagram and Text">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838200" y="484094"/>
            <a:ext cx="9144000" cy="591670"/>
          </a:xfrm>
          <a:prstGeom prst="rect">
            <a:avLst/>
          </a:prstGeom>
        </p:spPr>
        <p:txBody>
          <a:bodyPr anchor="b"/>
          <a:lstStyle>
            <a:lvl1pPr algn="l">
              <a:defRPr sz="3600" b="0" baseline="0">
                <a:solidFill>
                  <a:schemeClr val="accent3"/>
                </a:solidFill>
                <a:latin typeface="+mj-lt"/>
              </a:defRPr>
            </a:lvl1pPr>
          </a:lstStyle>
          <a:p>
            <a:r>
              <a:rPr lang="en-US"/>
              <a:t>Slide With Diagram and Text</a:t>
            </a:r>
          </a:p>
        </p:txBody>
      </p:sp>
      <p:sp>
        <p:nvSpPr>
          <p:cNvPr id="3" name="Subtitle 2"/>
          <p:cNvSpPr>
            <a:spLocks noGrp="1"/>
          </p:cNvSpPr>
          <p:nvPr>
            <p:ph type="subTitle" idx="1" hasCustomPrompt="1"/>
          </p:nvPr>
        </p:nvSpPr>
        <p:spPr>
          <a:xfrm>
            <a:off x="838201" y="1463955"/>
            <a:ext cx="5383306" cy="4089680"/>
          </a:xfrm>
          <a:prstGeom prst="rect">
            <a:avLst/>
          </a:prstGeom>
        </p:spPr>
        <p:txBody>
          <a:bodyPr/>
          <a:lstStyle>
            <a:lvl1pPr marL="0" marR="0" indent="0" algn="l" defTabSz="914400" rtl="0" eaLnBrk="1" fontAlgn="auto" latinLnBrk="0" hangingPunct="1">
              <a:lnSpc>
                <a:spcPct val="110000"/>
              </a:lnSpc>
              <a:spcBef>
                <a:spcPts val="1000"/>
              </a:spcBef>
              <a:spcAft>
                <a:spcPts val="0"/>
              </a:spcAft>
              <a:buClrTx/>
              <a:buSzTx/>
              <a:buFont typeface="Arial" panose="020B0604020202020204" pitchFamily="34" charset="0"/>
              <a:buNone/>
              <a:tabLst/>
              <a:defRPr lang="en-US" sz="1800" baseline="0" smtClean="0">
                <a:effectLs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z="24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Lorem ipsum dolor sit </a:t>
            </a:r>
            <a:r>
              <a:rPr lang="en-US" sz="24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amet</a:t>
            </a:r>
            <a:r>
              <a:rPr lang="en-US" sz="24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a:t>
            </a:r>
            <a:r>
              <a:rPr lang="en-US" sz="24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consectetur</a:t>
            </a:r>
            <a:r>
              <a:rPr lang="en-US" sz="24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a:t>
            </a:r>
            <a:r>
              <a:rPr lang="en-US" sz="24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adipiscing</a:t>
            </a:r>
            <a:r>
              <a:rPr lang="en-US" sz="24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a:t>
            </a:r>
            <a:r>
              <a:rPr lang="en-US" sz="24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elit</a:t>
            </a:r>
            <a:r>
              <a:rPr lang="en-US" sz="24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a:t>
            </a:r>
            <a:r>
              <a:rPr lang="en-US" sz="24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sed</a:t>
            </a:r>
            <a:r>
              <a:rPr lang="en-US" sz="24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do </a:t>
            </a:r>
            <a:r>
              <a:rPr lang="en-US" sz="24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eiusmod</a:t>
            </a:r>
            <a:r>
              <a:rPr lang="en-US" sz="24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a:t>
            </a:r>
            <a:r>
              <a:rPr lang="en-US" sz="24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tempor</a:t>
            </a:r>
            <a:r>
              <a:rPr lang="en-US" sz="24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a:t>
            </a:r>
            <a:r>
              <a:rPr lang="en-US" sz="24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incididunt</a:t>
            </a:r>
            <a:r>
              <a:rPr lang="en-US" sz="24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a:t>
            </a:r>
            <a:r>
              <a:rPr lang="en-US" sz="24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ut</a:t>
            </a:r>
            <a:r>
              <a:rPr lang="en-US" sz="24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a:t>
            </a:r>
            <a:r>
              <a:rPr lang="en-US" sz="24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labore</a:t>
            </a:r>
            <a:r>
              <a:rPr lang="en-US" sz="24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et </a:t>
            </a:r>
            <a:r>
              <a:rPr lang="en-US" sz="24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dolore</a:t>
            </a:r>
            <a:r>
              <a:rPr lang="en-US" sz="24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magna </a:t>
            </a:r>
            <a:r>
              <a:rPr lang="en-US" sz="24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aliqua</a:t>
            </a:r>
            <a:r>
              <a:rPr lang="en-US" sz="24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a:t>
            </a:r>
          </a:p>
          <a:p>
            <a:r>
              <a:rPr lang="en-US" sz="24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Ut</a:t>
            </a:r>
            <a:r>
              <a:rPr lang="en-US" sz="24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a:t>
            </a:r>
            <a:r>
              <a:rPr lang="en-US" sz="24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enim</a:t>
            </a:r>
            <a:r>
              <a:rPr lang="en-US" sz="24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ad minim </a:t>
            </a:r>
            <a:r>
              <a:rPr lang="en-US" sz="24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veniam</a:t>
            </a:r>
            <a:r>
              <a:rPr lang="en-US" sz="24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a:t>
            </a:r>
            <a:r>
              <a:rPr lang="en-US" sz="24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quis</a:t>
            </a:r>
            <a:r>
              <a:rPr lang="en-US" sz="24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a:t>
            </a:r>
            <a:r>
              <a:rPr lang="en-US" sz="24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nostrud</a:t>
            </a:r>
            <a:r>
              <a:rPr lang="en-US" sz="24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exercitation </a:t>
            </a:r>
            <a:r>
              <a:rPr lang="en-US" sz="24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ullamco</a:t>
            </a:r>
            <a:r>
              <a:rPr lang="en-US" sz="24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a:t>
            </a:r>
            <a:r>
              <a:rPr lang="en-US" sz="24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laboris</a:t>
            </a:r>
            <a:r>
              <a:rPr lang="en-US" sz="24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nisi </a:t>
            </a:r>
            <a:r>
              <a:rPr lang="en-US" sz="24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ut</a:t>
            </a:r>
            <a:r>
              <a:rPr lang="en-US" sz="24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a:t>
            </a:r>
            <a:r>
              <a:rPr lang="en-US" sz="24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aliquip</a:t>
            </a:r>
            <a:r>
              <a:rPr lang="en-US" sz="24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ex </a:t>
            </a:r>
            <a:r>
              <a:rPr lang="en-US" sz="24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ea</a:t>
            </a:r>
            <a:r>
              <a:rPr lang="en-US" sz="24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a:t>
            </a:r>
            <a:r>
              <a:rPr lang="en-US" sz="24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commodo</a:t>
            </a:r>
            <a:r>
              <a:rPr lang="en-US" sz="24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a:t>
            </a:r>
            <a:r>
              <a:rPr lang="en-US" sz="24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consequat</a:t>
            </a:r>
            <a:r>
              <a:rPr lang="en-US" sz="24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a:t>
            </a:r>
            <a:endParaRPr lang="en-US"/>
          </a:p>
          <a:p>
            <a:endParaRPr lang="en-US"/>
          </a:p>
        </p:txBody>
      </p:sp>
      <p:sp>
        <p:nvSpPr>
          <p:cNvPr id="8" name="Table Placeholder 7"/>
          <p:cNvSpPr>
            <a:spLocks noGrp="1"/>
          </p:cNvSpPr>
          <p:nvPr>
            <p:ph type="tbl" sz="quarter" idx="13" hasCustomPrompt="1"/>
          </p:nvPr>
        </p:nvSpPr>
        <p:spPr>
          <a:xfrm>
            <a:off x="6544734" y="1463675"/>
            <a:ext cx="4809067" cy="4089400"/>
          </a:xfrm>
          <a:prstGeom prst="rect">
            <a:avLst/>
          </a:prstGeom>
        </p:spPr>
        <p:txBody>
          <a:bodyPr/>
          <a:lstStyle>
            <a:lvl1pPr>
              <a:defRPr/>
            </a:lvl1pPr>
          </a:lstStyle>
          <a:p>
            <a:r>
              <a:rPr lang="en-US"/>
              <a:t>Diagram</a:t>
            </a:r>
          </a:p>
        </p:txBody>
      </p:sp>
      <p:sp>
        <p:nvSpPr>
          <p:cNvPr id="9" name="Slide Number Placeholder 5"/>
          <p:cNvSpPr>
            <a:spLocks noGrp="1"/>
          </p:cNvSpPr>
          <p:nvPr>
            <p:ph type="sldNum" sz="quarter" idx="4"/>
          </p:nvPr>
        </p:nvSpPr>
        <p:spPr>
          <a:xfrm>
            <a:off x="9146114" y="6247796"/>
            <a:ext cx="2743200" cy="365125"/>
          </a:xfrm>
          <a:prstGeom prst="rect">
            <a:avLst/>
          </a:prstGeom>
        </p:spPr>
        <p:txBody>
          <a:bodyPr/>
          <a:lstStyle>
            <a:lvl1pPr algn="r">
              <a:defRPr sz="1200" baseline="0"/>
            </a:lvl1pPr>
          </a:lstStyle>
          <a:p>
            <a:r>
              <a:rPr lang="en-US">
                <a:solidFill>
                  <a:prstClr val="black"/>
                </a:solidFill>
              </a:rPr>
              <a:t>Page </a:t>
            </a:r>
            <a:fld id="{C8303BCE-995F-4709-9859-41737DB22DB5}" type="slidenum">
              <a:rPr lang="en-US" smtClean="0">
                <a:solidFill>
                  <a:prstClr val="black"/>
                </a:solidFill>
              </a:rPr>
              <a:pPr/>
              <a:t>‹#›</a:t>
            </a:fld>
            <a:endParaRPr lang="en-US">
              <a:solidFill>
                <a:prstClr val="black"/>
              </a:solidFill>
            </a:endParaRPr>
          </a:p>
        </p:txBody>
      </p:sp>
    </p:spTree>
    <p:extLst>
      <p:ext uri="{BB962C8B-B14F-4D97-AF65-F5344CB8AC3E}">
        <p14:creationId xmlns:p14="http://schemas.microsoft.com/office/powerpoint/2010/main" val="29108354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Simple quote slide">
    <p:bg>
      <p:bgPr>
        <a:solidFill>
          <a:srgbClr val="F5F5F6"/>
        </a:solidFill>
        <a:effectLst/>
      </p:bgPr>
    </p:bg>
    <p:spTree>
      <p:nvGrpSpPr>
        <p:cNvPr id="1" name=""/>
        <p:cNvGrpSpPr/>
        <p:nvPr/>
      </p:nvGrpSpPr>
      <p:grpSpPr>
        <a:xfrm>
          <a:off x="0" y="0"/>
          <a:ext cx="0" cy="0"/>
          <a:chOff x="0" y="0"/>
          <a:chExt cx="0" cy="0"/>
        </a:xfrm>
      </p:grpSpPr>
      <p:sp>
        <p:nvSpPr>
          <p:cNvPr id="14" name="Slide Number Placeholder">
            <a:extLst>
              <a:ext uri="{FF2B5EF4-FFF2-40B4-BE49-F238E27FC236}">
                <a16:creationId xmlns:a16="http://schemas.microsoft.com/office/drawing/2014/main" id="{5D913410-9DC7-834A-B330-976E80A5685D}"/>
              </a:ext>
            </a:extLst>
          </p:cNvPr>
          <p:cNvSpPr>
            <a:spLocks noGrp="1"/>
          </p:cNvSpPr>
          <p:nvPr>
            <p:ph type="sldNum" sz="quarter" idx="4"/>
          </p:nvPr>
        </p:nvSpPr>
        <p:spPr>
          <a:xfrm>
            <a:off x="4662087" y="6250891"/>
            <a:ext cx="2867826" cy="365125"/>
          </a:xfrm>
          <a:prstGeom prst="rect">
            <a:avLst/>
          </a:prstGeom>
        </p:spPr>
        <p:txBody>
          <a:bodyPr/>
          <a:lstStyle>
            <a:lvl1pPr>
              <a:defRPr sz="2000">
                <a:solidFill>
                  <a:srgbClr val="003C57"/>
                </a:solidFill>
              </a:defRPr>
            </a:lvl1pPr>
          </a:lstStyle>
          <a:p>
            <a:pPr algn="ctr"/>
            <a:fld id="{232417FB-2EF4-EC49-BC13-97513C37E9E5}" type="slidenum">
              <a:rPr lang="en-US" smtClean="0"/>
              <a:pPr algn="ctr"/>
              <a:t>‹#›</a:t>
            </a:fld>
            <a:endParaRPr lang="en-US"/>
          </a:p>
        </p:txBody>
      </p:sp>
      <p:sp>
        <p:nvSpPr>
          <p:cNvPr id="15" name="Footer Placeholder">
            <a:extLst>
              <a:ext uri="{FF2B5EF4-FFF2-40B4-BE49-F238E27FC236}">
                <a16:creationId xmlns:a16="http://schemas.microsoft.com/office/drawing/2014/main" id="{EA701F44-73AD-C64B-8322-8400CB324EFB}"/>
              </a:ext>
            </a:extLst>
          </p:cNvPr>
          <p:cNvSpPr>
            <a:spLocks noGrp="1"/>
          </p:cNvSpPr>
          <p:nvPr>
            <p:ph type="ftr" sz="quarter" idx="3"/>
          </p:nvPr>
        </p:nvSpPr>
        <p:spPr>
          <a:xfrm>
            <a:off x="7529913" y="6250890"/>
            <a:ext cx="3842030" cy="365125"/>
          </a:xfrm>
          <a:prstGeom prst="rect">
            <a:avLst/>
          </a:prstGeom>
        </p:spPr>
        <p:txBody>
          <a:bodyPr vert="horz" lIns="91440" tIns="45720" rIns="0" bIns="45720" rtlCol="0" anchor="t" anchorCtr="0"/>
          <a:lstStyle>
            <a:lvl1pPr algn="r">
              <a:defRPr sz="2000" b="1">
                <a:solidFill>
                  <a:srgbClr val="003C57"/>
                </a:solidFill>
              </a:defRPr>
            </a:lvl1pPr>
          </a:lstStyle>
          <a:p>
            <a:endParaRPr lang="en-US"/>
          </a:p>
        </p:txBody>
      </p:sp>
      <p:sp>
        <p:nvSpPr>
          <p:cNvPr id="8" name="Title">
            <a:extLst>
              <a:ext uri="{FF2B5EF4-FFF2-40B4-BE49-F238E27FC236}">
                <a16:creationId xmlns:a16="http://schemas.microsoft.com/office/drawing/2014/main" id="{4823432E-3586-604D-92FD-6766ABAEBE02}"/>
              </a:ext>
            </a:extLst>
          </p:cNvPr>
          <p:cNvSpPr>
            <a:spLocks noGrp="1"/>
          </p:cNvSpPr>
          <p:nvPr>
            <p:ph type="title" hasCustomPrompt="1"/>
          </p:nvPr>
        </p:nvSpPr>
        <p:spPr>
          <a:xfrm>
            <a:off x="838200" y="2944961"/>
            <a:ext cx="10515600" cy="877163"/>
          </a:xfrm>
          <a:prstGeom prst="rect">
            <a:avLst/>
          </a:prstGeom>
        </p:spPr>
        <p:txBody>
          <a:bodyPr tIns="0" rIns="0" bIns="0" anchor="t" anchorCtr="0">
            <a:spAutoFit/>
          </a:bodyPr>
          <a:lstStyle>
            <a:lvl1pPr algn="l">
              <a:defRPr sz="6000" b="0">
                <a:solidFill>
                  <a:srgbClr val="003C57"/>
                </a:solidFill>
              </a:defRPr>
            </a:lvl1pPr>
          </a:lstStyle>
          <a:p>
            <a:r>
              <a:rPr lang="en-US"/>
              <a:t>“Simple quote.”</a:t>
            </a:r>
          </a:p>
        </p:txBody>
      </p:sp>
      <p:sp>
        <p:nvSpPr>
          <p:cNvPr id="7" name="Author">
            <a:extLst>
              <a:ext uri="{FF2B5EF4-FFF2-40B4-BE49-F238E27FC236}">
                <a16:creationId xmlns:a16="http://schemas.microsoft.com/office/drawing/2014/main" id="{5098D52F-C970-2B40-8239-2E25388E3E8D}"/>
              </a:ext>
            </a:extLst>
          </p:cNvPr>
          <p:cNvSpPr>
            <a:spLocks noGrp="1"/>
          </p:cNvSpPr>
          <p:nvPr>
            <p:ph type="subTitle" idx="1" hasCustomPrompt="1"/>
          </p:nvPr>
        </p:nvSpPr>
        <p:spPr>
          <a:xfrm>
            <a:off x="838200" y="3916872"/>
            <a:ext cx="10515600" cy="1655762"/>
          </a:xfrm>
          <a:prstGeom prst="rect">
            <a:avLst/>
          </a:prstGeom>
        </p:spPr>
        <p:txBody>
          <a:bodyPr tIns="72000" bIns="0" anchor="t" anchorCtr="0">
            <a:normAutofit/>
          </a:bodyPr>
          <a:lstStyle>
            <a:lvl1pPr marL="0" indent="0" algn="l">
              <a:lnSpc>
                <a:spcPts val="3800"/>
              </a:lnSpc>
              <a:spcBef>
                <a:spcPts val="0"/>
              </a:spcBef>
              <a:spcAft>
                <a:spcPts val="1000"/>
              </a:spcAft>
              <a:buNone/>
              <a:defRPr sz="3200">
                <a:solidFill>
                  <a:srgbClr val="003C57"/>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Author</a:t>
            </a:r>
          </a:p>
        </p:txBody>
      </p:sp>
      <p:pic>
        <p:nvPicPr>
          <p:cNvPr id="9" name="Logo">
            <a:extLst>
              <a:ext uri="{FF2B5EF4-FFF2-40B4-BE49-F238E27FC236}">
                <a16:creationId xmlns:a16="http://schemas.microsoft.com/office/drawing/2014/main" id="{5EC2ED2C-DFFD-4C3C-B7EF-6CDB6F61F23E}"/>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847853" y="6281865"/>
            <a:ext cx="3489861" cy="306034"/>
          </a:xfrm>
          <a:prstGeom prst="rect">
            <a:avLst/>
          </a:prstGeom>
        </p:spPr>
      </p:pic>
    </p:spTree>
    <p:extLst>
      <p:ext uri="{BB962C8B-B14F-4D97-AF65-F5344CB8AC3E}">
        <p14:creationId xmlns:p14="http://schemas.microsoft.com/office/powerpoint/2010/main" val="1578110635"/>
      </p:ext>
    </p:extLst>
  </p:cSld>
  <p:clrMapOvr>
    <a:masterClrMapping/>
  </p:clrMapOvr>
  <p:extLst>
    <p:ext uri="{DCECCB84-F9BA-43D5-87BE-67443E8EF086}">
      <p15:sldGuideLst xmlns:p15="http://schemas.microsoft.com/office/powerpoint/2012/main">
        <p15:guide id="1" orient="horz" pos="436">
          <p15:clr>
            <a:srgbClr val="FBAE40"/>
          </p15:clr>
        </p15:guide>
        <p15:guide id="2" orient="horz" pos="3634">
          <p15:clr>
            <a:srgbClr val="FBAE40"/>
          </p15:clr>
        </p15:guide>
        <p15:guide id="3" pos="529">
          <p15:clr>
            <a:srgbClr val="FBAE40"/>
          </p15:clr>
        </p15:guide>
        <p15:guide id="4" pos="7174">
          <p15:clr>
            <a:srgbClr val="FBAE4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type="title" preserve="1">
  <p:cSld name="Slide with Text and Icon">
    <p:bg>
      <p:bgPr>
        <a:blipFill dpi="0" rotWithShape="1">
          <a:blip r:embed="rId2">
            <a:alphaModFix amt="99000"/>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838200" y="484094"/>
            <a:ext cx="9144000" cy="591670"/>
          </a:xfrm>
          <a:prstGeom prst="rect">
            <a:avLst/>
          </a:prstGeom>
        </p:spPr>
        <p:txBody>
          <a:bodyPr anchor="b"/>
          <a:lstStyle>
            <a:lvl1pPr algn="l">
              <a:defRPr sz="3600" b="0" baseline="0">
                <a:solidFill>
                  <a:schemeClr val="accent3"/>
                </a:solidFill>
                <a:latin typeface="+mj-lt"/>
              </a:defRPr>
            </a:lvl1pPr>
          </a:lstStyle>
          <a:p>
            <a:r>
              <a:rPr lang="en-US"/>
              <a:t>Slide with Text and Icon </a:t>
            </a:r>
          </a:p>
        </p:txBody>
      </p:sp>
      <p:sp>
        <p:nvSpPr>
          <p:cNvPr id="3" name="Subtitle 2"/>
          <p:cNvSpPr>
            <a:spLocks noGrp="1"/>
          </p:cNvSpPr>
          <p:nvPr>
            <p:ph type="subTitle" idx="1" hasCustomPrompt="1"/>
          </p:nvPr>
        </p:nvSpPr>
        <p:spPr>
          <a:xfrm>
            <a:off x="838200" y="1463955"/>
            <a:ext cx="9144000" cy="4089680"/>
          </a:xfrm>
          <a:prstGeom prst="rect">
            <a:avLst/>
          </a:prstGeom>
        </p:spPr>
        <p:txBody>
          <a:bodyPr/>
          <a:lstStyle>
            <a:lvl1pPr marL="0" marR="0" indent="0" algn="l" defTabSz="914400" rtl="0" eaLnBrk="1" fontAlgn="auto" latinLnBrk="0" hangingPunct="1">
              <a:lnSpc>
                <a:spcPct val="110000"/>
              </a:lnSpc>
              <a:spcBef>
                <a:spcPts val="1000"/>
              </a:spcBef>
              <a:spcAft>
                <a:spcPts val="0"/>
              </a:spcAft>
              <a:buClrTx/>
              <a:buSzTx/>
              <a:buFont typeface="Arial" panose="020B0604020202020204" pitchFamily="34" charset="0"/>
              <a:buNone/>
              <a:tabLst/>
              <a:defRPr lang="en-US" sz="1800" baseline="0" smtClean="0">
                <a:effectLs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z="24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Lorem ipsum dolor sit </a:t>
            </a:r>
            <a:r>
              <a:rPr lang="en-US" sz="24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amet</a:t>
            </a:r>
            <a:r>
              <a:rPr lang="en-US" sz="24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a:t>
            </a:r>
            <a:r>
              <a:rPr lang="en-US" sz="24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consectetur</a:t>
            </a:r>
            <a:r>
              <a:rPr lang="en-US" sz="24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a:t>
            </a:r>
            <a:r>
              <a:rPr lang="en-US" sz="24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adipiscing</a:t>
            </a:r>
            <a:r>
              <a:rPr lang="en-US" sz="24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a:t>
            </a:r>
            <a:r>
              <a:rPr lang="en-US" sz="24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elit</a:t>
            </a:r>
            <a:r>
              <a:rPr lang="en-US" sz="24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a:t>
            </a:r>
            <a:r>
              <a:rPr lang="en-US" sz="24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sed</a:t>
            </a:r>
            <a:r>
              <a:rPr lang="en-US" sz="24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do </a:t>
            </a:r>
            <a:r>
              <a:rPr lang="en-US" sz="24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eiusmod</a:t>
            </a:r>
            <a:r>
              <a:rPr lang="en-US" sz="24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a:t>
            </a:r>
            <a:r>
              <a:rPr lang="en-US" sz="24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tempor</a:t>
            </a:r>
            <a:r>
              <a:rPr lang="en-US" sz="24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a:t>
            </a:r>
            <a:r>
              <a:rPr lang="en-US" sz="24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incididunt</a:t>
            </a:r>
            <a:r>
              <a:rPr lang="en-US" sz="24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a:t>
            </a:r>
            <a:r>
              <a:rPr lang="en-US" sz="24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ut</a:t>
            </a:r>
            <a:r>
              <a:rPr lang="en-US" sz="24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a:t>
            </a:r>
            <a:r>
              <a:rPr lang="en-US" sz="24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labore</a:t>
            </a:r>
            <a:r>
              <a:rPr lang="en-US" sz="24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et </a:t>
            </a:r>
            <a:r>
              <a:rPr lang="en-US" sz="24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dolore</a:t>
            </a:r>
            <a:r>
              <a:rPr lang="en-US" sz="24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magna </a:t>
            </a:r>
            <a:r>
              <a:rPr lang="en-US" sz="24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aliqua</a:t>
            </a:r>
            <a:r>
              <a:rPr lang="en-US" sz="24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a:t>
            </a:r>
          </a:p>
          <a:p>
            <a:r>
              <a:rPr lang="en-US" sz="24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Ut</a:t>
            </a:r>
            <a:r>
              <a:rPr lang="en-US" sz="24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a:t>
            </a:r>
            <a:r>
              <a:rPr lang="en-US" sz="24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enim</a:t>
            </a:r>
            <a:r>
              <a:rPr lang="en-US" sz="24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ad minim </a:t>
            </a:r>
            <a:r>
              <a:rPr lang="en-US" sz="24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veniam</a:t>
            </a:r>
            <a:r>
              <a:rPr lang="en-US" sz="24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a:t>
            </a:r>
            <a:r>
              <a:rPr lang="en-US" sz="24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quis</a:t>
            </a:r>
            <a:r>
              <a:rPr lang="en-US" sz="24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a:t>
            </a:r>
            <a:r>
              <a:rPr lang="en-US" sz="24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nostrud</a:t>
            </a:r>
            <a:r>
              <a:rPr lang="en-US" sz="24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exercitation </a:t>
            </a:r>
            <a:r>
              <a:rPr lang="en-US" sz="24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ullamco</a:t>
            </a:r>
            <a:r>
              <a:rPr lang="en-US" sz="24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a:t>
            </a:r>
            <a:r>
              <a:rPr lang="en-US" sz="24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laboris</a:t>
            </a:r>
            <a:r>
              <a:rPr lang="en-US" sz="24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nisi </a:t>
            </a:r>
            <a:r>
              <a:rPr lang="en-US" sz="24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ut</a:t>
            </a:r>
            <a:r>
              <a:rPr lang="en-US" sz="24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a:t>
            </a:r>
            <a:r>
              <a:rPr lang="en-US" sz="24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aliquip</a:t>
            </a:r>
            <a:r>
              <a:rPr lang="en-US" sz="24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ex </a:t>
            </a:r>
            <a:r>
              <a:rPr lang="en-US" sz="24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ea</a:t>
            </a:r>
            <a:r>
              <a:rPr lang="en-US" sz="24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a:t>
            </a:r>
            <a:r>
              <a:rPr lang="en-US" sz="24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commodo</a:t>
            </a:r>
            <a:r>
              <a:rPr lang="en-US" sz="24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a:t>
            </a:r>
            <a:r>
              <a:rPr lang="en-US" sz="24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consequat</a:t>
            </a:r>
            <a:r>
              <a:rPr lang="en-US" sz="24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Lorem ipsum dolor sit </a:t>
            </a:r>
            <a:r>
              <a:rPr lang="en-US" sz="24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amet</a:t>
            </a:r>
            <a:r>
              <a:rPr lang="en-US" sz="24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a:t>
            </a:r>
            <a:r>
              <a:rPr lang="en-US" sz="24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consectetur</a:t>
            </a:r>
            <a:r>
              <a:rPr lang="en-US" sz="24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a:t>
            </a:r>
            <a:r>
              <a:rPr lang="en-US" sz="24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adipiscing</a:t>
            </a:r>
            <a:r>
              <a:rPr lang="en-US" sz="24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a:t>
            </a:r>
            <a:r>
              <a:rPr lang="en-US" sz="24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elit</a:t>
            </a:r>
            <a:r>
              <a:rPr lang="en-US" sz="24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a:t>
            </a:r>
            <a:r>
              <a:rPr lang="en-US" sz="24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sed</a:t>
            </a:r>
            <a:r>
              <a:rPr lang="en-US" sz="24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do </a:t>
            </a:r>
            <a:r>
              <a:rPr lang="en-US" sz="24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eiusmod</a:t>
            </a:r>
            <a:r>
              <a:rPr lang="en-US" sz="24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a:t>
            </a:r>
            <a:r>
              <a:rPr lang="en-US" sz="24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tempor</a:t>
            </a:r>
            <a:r>
              <a:rPr lang="en-US" sz="24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a:t>
            </a:r>
            <a:r>
              <a:rPr lang="en-US" sz="24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incididunt</a:t>
            </a:r>
            <a:r>
              <a:rPr lang="en-US" sz="24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a:t>
            </a:r>
            <a:r>
              <a:rPr lang="en-US" sz="24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ut</a:t>
            </a:r>
            <a:r>
              <a:rPr lang="en-US" sz="24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a:t>
            </a:r>
            <a:r>
              <a:rPr lang="en-US" sz="24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labore</a:t>
            </a:r>
            <a:r>
              <a:rPr lang="en-US" sz="24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et </a:t>
            </a:r>
            <a:r>
              <a:rPr lang="en-US" sz="24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dolore</a:t>
            </a:r>
            <a:r>
              <a:rPr lang="en-US" sz="24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magna </a:t>
            </a:r>
            <a:r>
              <a:rPr lang="en-US" sz="24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aliqua</a:t>
            </a:r>
            <a:r>
              <a:rPr lang="en-US" sz="24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a:t>
            </a:r>
            <a:endParaRPr lang="en-US"/>
          </a:p>
          <a:p>
            <a:endParaRPr lang="en-US"/>
          </a:p>
        </p:txBody>
      </p:sp>
      <p:sp>
        <p:nvSpPr>
          <p:cNvPr id="7" name="Slide Number Placeholder 5"/>
          <p:cNvSpPr>
            <a:spLocks noGrp="1"/>
          </p:cNvSpPr>
          <p:nvPr>
            <p:ph type="sldNum" sz="quarter" idx="4"/>
          </p:nvPr>
        </p:nvSpPr>
        <p:spPr>
          <a:xfrm>
            <a:off x="9146114" y="6247796"/>
            <a:ext cx="2743200" cy="365125"/>
          </a:xfrm>
          <a:prstGeom prst="rect">
            <a:avLst/>
          </a:prstGeom>
        </p:spPr>
        <p:txBody>
          <a:bodyPr/>
          <a:lstStyle>
            <a:lvl1pPr algn="r">
              <a:defRPr sz="1200" baseline="0"/>
            </a:lvl1pPr>
          </a:lstStyle>
          <a:p>
            <a:r>
              <a:rPr lang="en-US">
                <a:solidFill>
                  <a:prstClr val="black"/>
                </a:solidFill>
              </a:rPr>
              <a:t>Page </a:t>
            </a:r>
            <a:fld id="{C8303BCE-995F-4709-9859-41737DB22DB5}" type="slidenum">
              <a:rPr lang="en-US" smtClean="0">
                <a:solidFill>
                  <a:prstClr val="black"/>
                </a:solidFill>
              </a:rPr>
              <a:pPr/>
              <a:t>‹#›</a:t>
            </a:fld>
            <a:endParaRPr lang="en-US">
              <a:solidFill>
                <a:prstClr val="black"/>
              </a:solidFill>
            </a:endParaRPr>
          </a:p>
        </p:txBody>
      </p:sp>
    </p:spTree>
    <p:extLst>
      <p:ext uri="{BB962C8B-B14F-4D97-AF65-F5344CB8AC3E}">
        <p14:creationId xmlns:p14="http://schemas.microsoft.com/office/powerpoint/2010/main" val="1546516130"/>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Slide with Graph">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838200" y="484094"/>
            <a:ext cx="10857947" cy="591670"/>
          </a:xfrm>
          <a:prstGeom prst="rect">
            <a:avLst/>
          </a:prstGeom>
        </p:spPr>
        <p:txBody>
          <a:bodyPr anchor="b"/>
          <a:lstStyle>
            <a:lvl1pPr algn="l">
              <a:defRPr sz="3600" b="0" baseline="0">
                <a:solidFill>
                  <a:schemeClr val="accent3"/>
                </a:solidFill>
                <a:latin typeface="+mj-lt"/>
              </a:defRPr>
            </a:lvl1pPr>
          </a:lstStyle>
          <a:p>
            <a:r>
              <a:rPr lang="en-US"/>
              <a:t>Slide with Graph</a:t>
            </a:r>
          </a:p>
        </p:txBody>
      </p:sp>
      <p:sp>
        <p:nvSpPr>
          <p:cNvPr id="3" name="Subtitle 2"/>
          <p:cNvSpPr>
            <a:spLocks noGrp="1"/>
          </p:cNvSpPr>
          <p:nvPr>
            <p:ph type="subTitle" idx="1" hasCustomPrompt="1"/>
          </p:nvPr>
        </p:nvSpPr>
        <p:spPr>
          <a:xfrm>
            <a:off x="8851900" y="1861521"/>
            <a:ext cx="2856624" cy="2505528"/>
          </a:xfrm>
          <a:prstGeom prst="rect">
            <a:avLst/>
          </a:prstGeom>
        </p:spPr>
        <p:txBody>
          <a:bodyPr/>
          <a:lstStyle>
            <a:lvl1pPr marL="0" marR="0" indent="0" algn="l" defTabSz="914400" rtl="0" eaLnBrk="1" fontAlgn="auto" latinLnBrk="0" hangingPunct="1">
              <a:lnSpc>
                <a:spcPct val="110000"/>
              </a:lnSpc>
              <a:spcBef>
                <a:spcPts val="1000"/>
              </a:spcBef>
              <a:spcAft>
                <a:spcPts val="0"/>
              </a:spcAft>
              <a:buClrTx/>
              <a:buSzTx/>
              <a:buFont typeface="Arial" panose="020B0604020202020204" pitchFamily="34" charset="0"/>
              <a:buNone/>
              <a:tabLst/>
              <a:defRPr lang="en-US" sz="1400" baseline="0" smtClean="0">
                <a:solidFill>
                  <a:schemeClr val="bg2">
                    <a:lumMod val="10000"/>
                  </a:schemeClr>
                </a:solidFill>
                <a:effectLst/>
                <a:latin typeface="Palatino Linotype" panose="02040502050505030304" pitchFamily="18"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atin typeface="Palatino Linotype" panose="02040502050505030304" pitchFamily="18" charset="0"/>
              </a:rPr>
              <a:t>Am </a:t>
            </a:r>
            <a:r>
              <a:rPr lang="en-US" err="1">
                <a:latin typeface="Palatino Linotype" panose="02040502050505030304" pitchFamily="18" charset="0"/>
              </a:rPr>
              <a:t>fugitas</a:t>
            </a:r>
            <a:r>
              <a:rPr lang="en-US">
                <a:latin typeface="Palatino Linotype" panose="02040502050505030304" pitchFamily="18" charset="0"/>
              </a:rPr>
              <a:t> min </a:t>
            </a:r>
            <a:r>
              <a:rPr lang="en-US" err="1">
                <a:latin typeface="Palatino Linotype" panose="02040502050505030304" pitchFamily="18" charset="0"/>
              </a:rPr>
              <a:t>exfo</a:t>
            </a:r>
            <a:r>
              <a:rPr lang="en-US">
                <a:latin typeface="Palatino Linotype" panose="02040502050505030304" pitchFamily="18" charset="0"/>
              </a:rPr>
              <a:t> </a:t>
            </a:r>
            <a:r>
              <a:rPr lang="en-US" err="1">
                <a:latin typeface="Palatino Linotype" panose="02040502050505030304" pitchFamily="18" charset="0"/>
              </a:rPr>
              <a:t>esequa</a:t>
            </a:r>
            <a:r>
              <a:rPr lang="en-US">
                <a:latin typeface="Palatino Linotype" panose="02040502050505030304" pitchFamily="18" charset="0"/>
              </a:rPr>
              <a:t> Omnia, </a:t>
            </a:r>
            <a:r>
              <a:rPr lang="en-US" err="1">
                <a:latin typeface="Palatino Linotype" panose="02040502050505030304" pitchFamily="18" charset="0"/>
              </a:rPr>
              <a:t>ey</a:t>
            </a:r>
            <a:r>
              <a:rPr lang="en-US">
                <a:latin typeface="Palatino Linotype" panose="02040502050505030304" pitchFamily="18" charset="0"/>
              </a:rPr>
              <a:t> long </a:t>
            </a:r>
            <a:r>
              <a:rPr lang="en-US" err="1">
                <a:latin typeface="Palatino Linotype" panose="02040502050505030304" pitchFamily="18" charset="0"/>
              </a:rPr>
              <a:t>simunant</a:t>
            </a:r>
            <a:r>
              <a:rPr lang="en-US">
                <a:latin typeface="Palatino Linotype" panose="02040502050505030304" pitchFamily="18" charset="0"/>
              </a:rPr>
              <a:t> </a:t>
            </a:r>
            <a:r>
              <a:rPr lang="en-US" err="1">
                <a:latin typeface="Palatino Linotype" panose="02040502050505030304" pitchFamily="18" charset="0"/>
              </a:rPr>
              <a:t>ectempos</a:t>
            </a:r>
            <a:r>
              <a:rPr lang="en-US">
                <a:latin typeface="Palatino Linotype" panose="02040502050505030304" pitchFamily="18" charset="0"/>
              </a:rPr>
              <a:t> </a:t>
            </a:r>
            <a:r>
              <a:rPr lang="en-US" err="1">
                <a:latin typeface="Palatino Linotype" panose="02040502050505030304" pitchFamily="18" charset="0"/>
              </a:rPr>
              <a:t>amAm</a:t>
            </a:r>
            <a:r>
              <a:rPr lang="en-US">
                <a:latin typeface="Palatino Linotype" panose="02040502050505030304" pitchFamily="18" charset="0"/>
              </a:rPr>
              <a:t> </a:t>
            </a:r>
            <a:r>
              <a:rPr lang="en-US" err="1">
                <a:latin typeface="Palatino Linotype" panose="02040502050505030304" pitchFamily="18" charset="0"/>
              </a:rPr>
              <a:t>fugitas</a:t>
            </a:r>
            <a:r>
              <a:rPr lang="en-US">
                <a:latin typeface="Palatino Linotype" panose="02040502050505030304" pitchFamily="18" charset="0"/>
              </a:rPr>
              <a:t> min </a:t>
            </a:r>
            <a:r>
              <a:rPr lang="en-US" err="1">
                <a:latin typeface="Palatino Linotype" panose="02040502050505030304" pitchFamily="18" charset="0"/>
              </a:rPr>
              <a:t>exfo</a:t>
            </a:r>
            <a:r>
              <a:rPr lang="en-US">
                <a:latin typeface="Palatino Linotype" panose="02040502050505030304" pitchFamily="18" charset="0"/>
              </a:rPr>
              <a:t> </a:t>
            </a:r>
            <a:r>
              <a:rPr lang="en-US" err="1">
                <a:latin typeface="Palatino Linotype" panose="02040502050505030304" pitchFamily="18" charset="0"/>
              </a:rPr>
              <a:t>esequa</a:t>
            </a:r>
            <a:r>
              <a:rPr lang="en-US">
                <a:latin typeface="Palatino Linotype" panose="02040502050505030304" pitchFamily="18" charset="0"/>
              </a:rPr>
              <a:t> Omnia, </a:t>
            </a:r>
            <a:r>
              <a:rPr lang="en-US" err="1">
                <a:latin typeface="Palatino Linotype" panose="02040502050505030304" pitchFamily="18" charset="0"/>
              </a:rPr>
              <a:t>ey</a:t>
            </a:r>
            <a:r>
              <a:rPr lang="en-US">
                <a:latin typeface="Palatino Linotype" panose="02040502050505030304" pitchFamily="18" charset="0"/>
              </a:rPr>
              <a:t> long </a:t>
            </a:r>
            <a:r>
              <a:rPr lang="en-US" err="1">
                <a:latin typeface="Palatino Linotype" panose="02040502050505030304" pitchFamily="18" charset="0"/>
              </a:rPr>
              <a:t>simunant</a:t>
            </a:r>
            <a:r>
              <a:rPr lang="en-US">
                <a:latin typeface="Palatino Linotype" panose="02040502050505030304" pitchFamily="18" charset="0"/>
              </a:rPr>
              <a:t> </a:t>
            </a:r>
            <a:r>
              <a:rPr lang="en-US" err="1">
                <a:latin typeface="Palatino Linotype" panose="02040502050505030304" pitchFamily="18" charset="0"/>
              </a:rPr>
              <a:t>ectempos</a:t>
            </a:r>
            <a:r>
              <a:rPr lang="en-US">
                <a:latin typeface="Palatino Linotype" panose="02040502050505030304" pitchFamily="18" charset="0"/>
              </a:rPr>
              <a:t> am</a:t>
            </a:r>
            <a:endParaRPr lang="en-US"/>
          </a:p>
          <a:p>
            <a:r>
              <a:rPr lang="en-US">
                <a:latin typeface="Palatino Linotype" panose="02040502050505030304" pitchFamily="18" charset="0"/>
              </a:rPr>
              <a:t>Am </a:t>
            </a:r>
            <a:r>
              <a:rPr lang="en-US" err="1">
                <a:latin typeface="Palatino Linotype" panose="02040502050505030304" pitchFamily="18" charset="0"/>
              </a:rPr>
              <a:t>fugitas</a:t>
            </a:r>
            <a:r>
              <a:rPr lang="en-US">
                <a:latin typeface="Palatino Linotype" panose="02040502050505030304" pitchFamily="18" charset="0"/>
              </a:rPr>
              <a:t> min </a:t>
            </a:r>
            <a:r>
              <a:rPr lang="en-US" err="1">
                <a:latin typeface="Palatino Linotype" panose="02040502050505030304" pitchFamily="18" charset="0"/>
              </a:rPr>
              <a:t>exfo</a:t>
            </a:r>
            <a:r>
              <a:rPr lang="en-US">
                <a:latin typeface="Palatino Linotype" panose="02040502050505030304" pitchFamily="18" charset="0"/>
              </a:rPr>
              <a:t> </a:t>
            </a:r>
            <a:r>
              <a:rPr lang="en-US" err="1">
                <a:latin typeface="Palatino Linotype" panose="02040502050505030304" pitchFamily="18" charset="0"/>
              </a:rPr>
              <a:t>esequa</a:t>
            </a:r>
            <a:r>
              <a:rPr lang="en-US">
                <a:latin typeface="Palatino Linotype" panose="02040502050505030304" pitchFamily="18" charset="0"/>
              </a:rPr>
              <a:t> Omnia, </a:t>
            </a:r>
            <a:r>
              <a:rPr lang="en-US" err="1">
                <a:latin typeface="Palatino Linotype" panose="02040502050505030304" pitchFamily="18" charset="0"/>
              </a:rPr>
              <a:t>ey</a:t>
            </a:r>
            <a:r>
              <a:rPr lang="en-US">
                <a:latin typeface="Palatino Linotype" panose="02040502050505030304" pitchFamily="18" charset="0"/>
              </a:rPr>
              <a:t> long </a:t>
            </a:r>
            <a:r>
              <a:rPr lang="en-US" err="1">
                <a:latin typeface="Palatino Linotype" panose="02040502050505030304" pitchFamily="18" charset="0"/>
              </a:rPr>
              <a:t>simunant</a:t>
            </a:r>
            <a:r>
              <a:rPr lang="en-US">
                <a:latin typeface="Palatino Linotype" panose="02040502050505030304" pitchFamily="18" charset="0"/>
              </a:rPr>
              <a:t> </a:t>
            </a:r>
            <a:r>
              <a:rPr lang="en-US" err="1">
                <a:latin typeface="Palatino Linotype" panose="02040502050505030304" pitchFamily="18" charset="0"/>
              </a:rPr>
              <a:t>ectempos</a:t>
            </a:r>
            <a:r>
              <a:rPr lang="en-US">
                <a:latin typeface="Palatino Linotype" panose="02040502050505030304" pitchFamily="18" charset="0"/>
              </a:rPr>
              <a:t> am</a:t>
            </a:r>
            <a:endParaRPr lang="en-US"/>
          </a:p>
          <a:p>
            <a:endParaRPr lang="en-US"/>
          </a:p>
        </p:txBody>
      </p:sp>
      <p:graphicFrame>
        <p:nvGraphicFramePr>
          <p:cNvPr id="14" name="Chart 13"/>
          <p:cNvGraphicFramePr/>
          <p:nvPr userDrawn="1">
            <p:extLst>
              <p:ext uri="{D42A27DB-BD31-4B8C-83A1-F6EECF244321}">
                <p14:modId xmlns:p14="http://schemas.microsoft.com/office/powerpoint/2010/main" val="677585119"/>
              </p:ext>
            </p:extLst>
          </p:nvPr>
        </p:nvGraphicFramePr>
        <p:xfrm>
          <a:off x="838202" y="1680670"/>
          <a:ext cx="8102600" cy="3686460"/>
        </p:xfrm>
        <a:graphic>
          <a:graphicData uri="http://schemas.openxmlformats.org/drawingml/2006/chart">
            <c:chart xmlns:c="http://schemas.openxmlformats.org/drawingml/2006/chart" xmlns:r="http://schemas.openxmlformats.org/officeDocument/2006/relationships" r:id="rId2"/>
          </a:graphicData>
        </a:graphic>
      </p:graphicFrame>
      <p:sp>
        <p:nvSpPr>
          <p:cNvPr id="8" name="Slide Number Placeholder 5"/>
          <p:cNvSpPr>
            <a:spLocks noGrp="1"/>
          </p:cNvSpPr>
          <p:nvPr>
            <p:ph type="sldNum" sz="quarter" idx="4"/>
          </p:nvPr>
        </p:nvSpPr>
        <p:spPr>
          <a:xfrm>
            <a:off x="9146114" y="6247796"/>
            <a:ext cx="2743200" cy="365125"/>
          </a:xfrm>
          <a:prstGeom prst="rect">
            <a:avLst/>
          </a:prstGeom>
        </p:spPr>
        <p:txBody>
          <a:bodyPr/>
          <a:lstStyle>
            <a:lvl1pPr algn="r">
              <a:defRPr sz="1200" baseline="0"/>
            </a:lvl1pPr>
          </a:lstStyle>
          <a:p>
            <a:r>
              <a:rPr lang="en-US">
                <a:solidFill>
                  <a:prstClr val="black"/>
                </a:solidFill>
              </a:rPr>
              <a:t>Page </a:t>
            </a:r>
            <a:fld id="{C8303BCE-995F-4709-9859-41737DB22DB5}" type="slidenum">
              <a:rPr lang="en-US" smtClean="0">
                <a:solidFill>
                  <a:prstClr val="black"/>
                </a:solidFill>
              </a:rPr>
              <a:pPr/>
              <a:t>‹#›</a:t>
            </a:fld>
            <a:endParaRPr lang="en-US">
              <a:solidFill>
                <a:prstClr val="black"/>
              </a:solidFill>
            </a:endParaRPr>
          </a:p>
        </p:txBody>
      </p:sp>
    </p:spTree>
    <p:extLst>
      <p:ext uri="{BB962C8B-B14F-4D97-AF65-F5344CB8AC3E}">
        <p14:creationId xmlns:p14="http://schemas.microsoft.com/office/powerpoint/2010/main" val="3594788004"/>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xfrm>
            <a:off x="609600" y="6245225"/>
            <a:ext cx="2844800" cy="476250"/>
          </a:xfrm>
          <a:prstGeom prst="rect">
            <a:avLst/>
          </a:prstGeom>
          <a:ln/>
        </p:spPr>
        <p:txBody>
          <a:bodyPr/>
          <a:lstStyle>
            <a:lvl1pPr>
              <a:defRPr/>
            </a:lvl1pPr>
          </a:lstStyle>
          <a:p>
            <a:pPr>
              <a:defRPr/>
            </a:pPr>
            <a:endParaRPr lang="en-US">
              <a:solidFill>
                <a:srgbClr val="000000"/>
              </a:solidFill>
            </a:endParaRPr>
          </a:p>
        </p:txBody>
      </p:sp>
      <p:sp>
        <p:nvSpPr>
          <p:cNvPr id="3" name="Rectangle 5"/>
          <p:cNvSpPr>
            <a:spLocks noGrp="1" noChangeArrowheads="1"/>
          </p:cNvSpPr>
          <p:nvPr>
            <p:ph type="ftr" sz="quarter" idx="11"/>
          </p:nvPr>
        </p:nvSpPr>
        <p:spPr>
          <a:xfrm>
            <a:off x="4165600" y="6245225"/>
            <a:ext cx="3860800" cy="476250"/>
          </a:xfrm>
          <a:prstGeom prst="rect">
            <a:avLst/>
          </a:prstGeom>
          <a:ln/>
        </p:spPr>
        <p:txBody>
          <a:bodyPr/>
          <a:lstStyle>
            <a:lvl1pPr>
              <a:defRPr/>
            </a:lvl1pPr>
          </a:lstStyle>
          <a:p>
            <a:pPr>
              <a:defRPr/>
            </a:pPr>
            <a:endParaRPr lang="en-US">
              <a:solidFill>
                <a:srgbClr val="000000"/>
              </a:solidFill>
            </a:endParaRPr>
          </a:p>
        </p:txBody>
      </p:sp>
      <p:sp>
        <p:nvSpPr>
          <p:cNvPr id="4" name="Rectangle 6"/>
          <p:cNvSpPr>
            <a:spLocks noGrp="1" noChangeArrowheads="1"/>
          </p:cNvSpPr>
          <p:nvPr>
            <p:ph type="sldNum" sz="quarter" idx="12"/>
          </p:nvPr>
        </p:nvSpPr>
        <p:spPr>
          <a:ln/>
        </p:spPr>
        <p:txBody>
          <a:bodyPr/>
          <a:lstStyle>
            <a:lvl1pPr>
              <a:defRPr/>
            </a:lvl1pPr>
          </a:lstStyle>
          <a:p>
            <a:pPr>
              <a:defRPr/>
            </a:pPr>
            <a:fld id="{3EED3635-190C-4BCA-82D5-3FC4A6E1CB0A}"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03367069"/>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reserve="1">
  <p:cSld name="Slide with Text Box">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838200" y="484094"/>
            <a:ext cx="9144000" cy="591670"/>
          </a:xfrm>
          <a:prstGeom prst="rect">
            <a:avLst/>
          </a:prstGeom>
        </p:spPr>
        <p:txBody>
          <a:bodyPr anchor="b"/>
          <a:lstStyle>
            <a:lvl1pPr algn="l">
              <a:defRPr sz="3600" b="0" baseline="0">
                <a:solidFill>
                  <a:schemeClr val="accent3"/>
                </a:solidFill>
                <a:latin typeface="+mj-lt"/>
              </a:defRPr>
            </a:lvl1pPr>
          </a:lstStyle>
          <a:p>
            <a:r>
              <a:rPr lang="en-US"/>
              <a:t>Slide With Text Box </a:t>
            </a:r>
          </a:p>
        </p:txBody>
      </p:sp>
      <p:sp>
        <p:nvSpPr>
          <p:cNvPr id="3" name="Subtitle 2"/>
          <p:cNvSpPr>
            <a:spLocks noGrp="1"/>
          </p:cNvSpPr>
          <p:nvPr>
            <p:ph type="subTitle" idx="1" hasCustomPrompt="1"/>
          </p:nvPr>
        </p:nvSpPr>
        <p:spPr>
          <a:xfrm>
            <a:off x="838200" y="1463955"/>
            <a:ext cx="9144000" cy="4089680"/>
          </a:xfrm>
          <a:prstGeom prst="rect">
            <a:avLst/>
          </a:prstGeom>
        </p:spPr>
        <p:txBody>
          <a:bodyPr/>
          <a:lstStyle>
            <a:lvl1pPr marL="0" marR="0" indent="0" algn="l" defTabSz="914400" rtl="0" eaLnBrk="1" fontAlgn="auto" latinLnBrk="0" hangingPunct="1">
              <a:lnSpc>
                <a:spcPct val="110000"/>
              </a:lnSpc>
              <a:spcBef>
                <a:spcPts val="1000"/>
              </a:spcBef>
              <a:spcAft>
                <a:spcPts val="0"/>
              </a:spcAft>
              <a:buClrTx/>
              <a:buSzTx/>
              <a:buFont typeface="Arial" panose="020B0604020202020204" pitchFamily="34" charset="0"/>
              <a:buNone/>
              <a:tabLst/>
              <a:defRPr lang="en-US" sz="1800" baseline="0" smtClean="0">
                <a:effectLst/>
                <a:latin typeface="Palatino Linotype" panose="02040502050505030304" pitchFamily="18"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z="24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Lorem ipsum dolor sit </a:t>
            </a:r>
            <a:r>
              <a:rPr lang="en-US" sz="24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amet</a:t>
            </a:r>
            <a:r>
              <a:rPr lang="en-US" sz="24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a:t>
            </a:r>
            <a:r>
              <a:rPr lang="en-US" sz="24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consectetur</a:t>
            </a:r>
            <a:r>
              <a:rPr lang="en-US" sz="24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a:t>
            </a:r>
            <a:r>
              <a:rPr lang="en-US" sz="24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adipiscing</a:t>
            </a:r>
            <a:r>
              <a:rPr lang="en-US" sz="24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a:t>
            </a:r>
            <a:r>
              <a:rPr lang="en-US" sz="24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elit</a:t>
            </a:r>
            <a:r>
              <a:rPr lang="en-US" sz="24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a:t>
            </a:r>
            <a:r>
              <a:rPr lang="en-US" sz="24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sed</a:t>
            </a:r>
            <a:r>
              <a:rPr lang="en-US" sz="24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do </a:t>
            </a:r>
            <a:r>
              <a:rPr lang="en-US" sz="24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eiusmod</a:t>
            </a:r>
            <a:r>
              <a:rPr lang="en-US" sz="24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a:t>
            </a:r>
            <a:r>
              <a:rPr lang="en-US" sz="24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tempor</a:t>
            </a:r>
            <a:r>
              <a:rPr lang="en-US" sz="24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a:t>
            </a:r>
            <a:r>
              <a:rPr lang="en-US" sz="24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incididunt</a:t>
            </a:r>
            <a:r>
              <a:rPr lang="en-US" sz="24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a:t>
            </a:r>
            <a:r>
              <a:rPr lang="en-US" sz="24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ut</a:t>
            </a:r>
            <a:r>
              <a:rPr lang="en-US" sz="24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a:t>
            </a:r>
            <a:r>
              <a:rPr lang="en-US" sz="24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labore</a:t>
            </a:r>
            <a:r>
              <a:rPr lang="en-US" sz="24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et </a:t>
            </a:r>
            <a:r>
              <a:rPr lang="en-US" sz="24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dolore</a:t>
            </a:r>
            <a:r>
              <a:rPr lang="en-US" sz="24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magna </a:t>
            </a:r>
            <a:r>
              <a:rPr lang="en-US" sz="24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aliqua</a:t>
            </a:r>
            <a:r>
              <a:rPr lang="en-US" sz="24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a:t>
            </a:r>
          </a:p>
          <a:p>
            <a:r>
              <a:rPr lang="en-US" sz="24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Ut</a:t>
            </a:r>
            <a:r>
              <a:rPr lang="en-US" sz="24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a:t>
            </a:r>
            <a:r>
              <a:rPr lang="en-US" sz="24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enim</a:t>
            </a:r>
            <a:r>
              <a:rPr lang="en-US" sz="24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ad minim </a:t>
            </a:r>
            <a:r>
              <a:rPr lang="en-US" sz="24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veniam</a:t>
            </a:r>
            <a:r>
              <a:rPr lang="en-US" sz="24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a:t>
            </a:r>
            <a:r>
              <a:rPr lang="en-US" sz="24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quis</a:t>
            </a:r>
            <a:r>
              <a:rPr lang="en-US" sz="24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a:t>
            </a:r>
            <a:r>
              <a:rPr lang="en-US" sz="24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nostrud</a:t>
            </a:r>
            <a:r>
              <a:rPr lang="en-US" sz="24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exercitation </a:t>
            </a:r>
            <a:r>
              <a:rPr lang="en-US" sz="24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ullamco</a:t>
            </a:r>
            <a:r>
              <a:rPr lang="en-US" sz="24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a:t>
            </a:r>
            <a:r>
              <a:rPr lang="en-US" sz="24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laboris</a:t>
            </a:r>
            <a:r>
              <a:rPr lang="en-US" sz="24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nisi </a:t>
            </a:r>
            <a:r>
              <a:rPr lang="en-US" sz="24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ut</a:t>
            </a:r>
            <a:r>
              <a:rPr lang="en-US" sz="24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a:t>
            </a:r>
            <a:r>
              <a:rPr lang="en-US" sz="24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aliquip</a:t>
            </a:r>
            <a:r>
              <a:rPr lang="en-US" sz="24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ex </a:t>
            </a:r>
            <a:r>
              <a:rPr lang="en-US" sz="24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ea</a:t>
            </a:r>
            <a:r>
              <a:rPr lang="en-US" sz="24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a:t>
            </a:r>
            <a:r>
              <a:rPr lang="en-US" sz="24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commodo</a:t>
            </a:r>
            <a:r>
              <a:rPr lang="en-US" sz="24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a:t>
            </a:r>
            <a:r>
              <a:rPr lang="en-US" sz="24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consequat</a:t>
            </a:r>
            <a:r>
              <a:rPr lang="en-US" sz="24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Lorem ipsum dolor sit </a:t>
            </a:r>
            <a:r>
              <a:rPr lang="en-US" sz="24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amet</a:t>
            </a:r>
            <a:r>
              <a:rPr lang="en-US" sz="24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a:t>
            </a:r>
            <a:r>
              <a:rPr lang="en-US" sz="24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consectetur</a:t>
            </a:r>
            <a:r>
              <a:rPr lang="en-US" sz="24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a:t>
            </a:r>
            <a:r>
              <a:rPr lang="en-US" sz="24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adipiscing</a:t>
            </a:r>
            <a:r>
              <a:rPr lang="en-US" sz="24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a:t>
            </a:r>
            <a:r>
              <a:rPr lang="en-US" sz="24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elit</a:t>
            </a:r>
            <a:r>
              <a:rPr lang="en-US" sz="24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a:t>
            </a:r>
            <a:r>
              <a:rPr lang="en-US" sz="24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sed</a:t>
            </a:r>
            <a:r>
              <a:rPr lang="en-US" sz="24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do </a:t>
            </a:r>
            <a:r>
              <a:rPr lang="en-US" sz="24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eiusmod</a:t>
            </a:r>
            <a:r>
              <a:rPr lang="en-US" sz="24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a:t>
            </a:r>
            <a:r>
              <a:rPr lang="en-US" sz="24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tempor</a:t>
            </a:r>
            <a:r>
              <a:rPr lang="en-US" sz="24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a:t>
            </a:r>
            <a:r>
              <a:rPr lang="en-US" sz="24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incididunt</a:t>
            </a:r>
            <a:r>
              <a:rPr lang="en-US" sz="24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a:t>
            </a:r>
            <a:r>
              <a:rPr lang="en-US" sz="24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ut</a:t>
            </a:r>
            <a:r>
              <a:rPr lang="en-US" sz="24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a:t>
            </a:r>
            <a:r>
              <a:rPr lang="en-US" sz="24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labore</a:t>
            </a:r>
            <a:r>
              <a:rPr lang="en-US" sz="24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et </a:t>
            </a:r>
            <a:r>
              <a:rPr lang="en-US" sz="24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dolore</a:t>
            </a:r>
            <a:r>
              <a:rPr lang="en-US" sz="24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magna </a:t>
            </a:r>
            <a:r>
              <a:rPr lang="en-US" sz="24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aliqua</a:t>
            </a:r>
            <a:r>
              <a:rPr lang="en-US" sz="24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a:t>
            </a:r>
            <a:endParaRPr lang="en-US"/>
          </a:p>
          <a:p>
            <a:endParaRPr lang="en-US"/>
          </a:p>
        </p:txBody>
      </p:sp>
      <p:sp>
        <p:nvSpPr>
          <p:cNvPr id="9" name="Slide Number Placeholder 5"/>
          <p:cNvSpPr>
            <a:spLocks noGrp="1"/>
          </p:cNvSpPr>
          <p:nvPr>
            <p:ph type="sldNum" sz="quarter" idx="4"/>
          </p:nvPr>
        </p:nvSpPr>
        <p:spPr>
          <a:xfrm>
            <a:off x="9146114" y="6247796"/>
            <a:ext cx="2743200" cy="365125"/>
          </a:xfrm>
          <a:prstGeom prst="rect">
            <a:avLst/>
          </a:prstGeom>
        </p:spPr>
        <p:txBody>
          <a:bodyPr/>
          <a:lstStyle>
            <a:lvl1pPr algn="r">
              <a:defRPr sz="1200" baseline="0"/>
            </a:lvl1pPr>
          </a:lstStyle>
          <a:p>
            <a:r>
              <a:rPr lang="en-US">
                <a:solidFill>
                  <a:prstClr val="black"/>
                </a:solidFill>
              </a:rPr>
              <a:t>Page </a:t>
            </a:r>
            <a:fld id="{C8303BCE-995F-4709-9859-41737DB22DB5}" type="slidenum">
              <a:rPr lang="en-US" smtClean="0">
                <a:solidFill>
                  <a:prstClr val="black"/>
                </a:solidFill>
              </a:rPr>
              <a:pPr/>
              <a:t>‹#›</a:t>
            </a:fld>
            <a:endParaRPr lang="en-US">
              <a:solidFill>
                <a:prstClr val="black"/>
              </a:solidFill>
            </a:endParaRPr>
          </a:p>
        </p:txBody>
      </p:sp>
    </p:spTree>
    <p:extLst>
      <p:ext uri="{BB962C8B-B14F-4D97-AF65-F5344CB8AC3E}">
        <p14:creationId xmlns:p14="http://schemas.microsoft.com/office/powerpoint/2010/main" val="719297911"/>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Slide with Bullets">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838200" y="484094"/>
            <a:ext cx="9144000" cy="591670"/>
          </a:xfrm>
          <a:prstGeom prst="rect">
            <a:avLst/>
          </a:prstGeom>
        </p:spPr>
        <p:txBody>
          <a:bodyPr anchor="b"/>
          <a:lstStyle>
            <a:lvl1pPr algn="l">
              <a:defRPr sz="3600" b="0" baseline="0">
                <a:solidFill>
                  <a:schemeClr val="accent3"/>
                </a:solidFill>
                <a:latin typeface="+mj-lt"/>
              </a:defRPr>
            </a:lvl1pPr>
          </a:lstStyle>
          <a:p>
            <a:r>
              <a:rPr lang="en-US"/>
              <a:t>Slide With Bullets</a:t>
            </a:r>
          </a:p>
        </p:txBody>
      </p:sp>
      <p:sp>
        <p:nvSpPr>
          <p:cNvPr id="5" name="Text Placeholder 4"/>
          <p:cNvSpPr>
            <a:spLocks noGrp="1"/>
          </p:cNvSpPr>
          <p:nvPr>
            <p:ph type="body" sz="quarter" idx="13" hasCustomPrompt="1"/>
          </p:nvPr>
        </p:nvSpPr>
        <p:spPr>
          <a:xfrm>
            <a:off x="838200" y="1478806"/>
            <a:ext cx="9144000" cy="3308347"/>
          </a:xfrm>
          <a:prstGeom prst="rect">
            <a:avLst/>
          </a:prstGeom>
        </p:spPr>
        <p:txBody>
          <a:bodyPr/>
          <a:lstStyle>
            <a:lvl1pPr>
              <a:lnSpc>
                <a:spcPct val="110000"/>
              </a:lnSpc>
              <a:buClr>
                <a:srgbClr val="0984AF"/>
              </a:buClr>
              <a:defRPr sz="1800">
                <a:solidFill>
                  <a:schemeClr val="accent4"/>
                </a:solidFill>
                <a:latin typeface="Palatino Linotype" panose="02040502050505030304" pitchFamily="18" charset="0"/>
              </a:defRPr>
            </a:lvl1pPr>
            <a:lvl2pPr marL="685800" indent="-228600">
              <a:lnSpc>
                <a:spcPct val="110000"/>
              </a:lnSpc>
              <a:buClr>
                <a:srgbClr val="0984AF"/>
              </a:buClr>
              <a:buFont typeface="News Gothic" panose="02000503040000020004" pitchFamily="2" charset="0"/>
              <a:buChar char="&gt;"/>
              <a:defRPr sz="1800">
                <a:solidFill>
                  <a:schemeClr val="accent4"/>
                </a:solidFill>
                <a:latin typeface="Palatino Linotype" panose="02040502050505030304" pitchFamily="18" charset="0"/>
              </a:defRPr>
            </a:lvl2pPr>
            <a:lvl3pPr marL="1143000" indent="-228600">
              <a:lnSpc>
                <a:spcPct val="110000"/>
              </a:lnSpc>
              <a:buClr>
                <a:srgbClr val="0984AF"/>
              </a:buClr>
              <a:buFont typeface="Calibri" panose="020F0502020204030204" pitchFamily="34" charset="0"/>
              <a:buChar char="⁻"/>
              <a:defRPr sz="1800">
                <a:solidFill>
                  <a:schemeClr val="accent4"/>
                </a:solidFill>
                <a:latin typeface="Palatino Linotype" panose="02040502050505030304" pitchFamily="18" charset="0"/>
              </a:defRPr>
            </a:lvl3pPr>
            <a:lvl4pPr marL="1371600" indent="0">
              <a:buNone/>
              <a:defRPr sz="2400">
                <a:latin typeface="Palatino Linotype" panose="02040502050505030304" pitchFamily="18" charset="0"/>
              </a:defRPr>
            </a:lvl4pPr>
            <a:lvl5pPr marL="0" indent="228600">
              <a:lnSpc>
                <a:spcPct val="110000"/>
              </a:lnSpc>
              <a:buClr>
                <a:srgbClr val="0984AF"/>
              </a:buClr>
              <a:defRPr sz="1800" baseline="0">
                <a:solidFill>
                  <a:schemeClr val="accent4"/>
                </a:solidFill>
                <a:latin typeface="Palatino Linotype" panose="02040502050505030304" pitchFamily="18" charset="0"/>
              </a:defRPr>
            </a:lvl5pPr>
          </a:lstStyle>
          <a:p>
            <a:pPr lvl="0"/>
            <a:r>
              <a:rPr lang="en-US"/>
              <a:t>Bullet 1</a:t>
            </a:r>
          </a:p>
          <a:p>
            <a:pPr lvl="1"/>
            <a:r>
              <a:rPr lang="en-US"/>
              <a:t> Indent 1</a:t>
            </a:r>
          </a:p>
          <a:p>
            <a:pPr lvl="2"/>
            <a:r>
              <a:rPr lang="en-US"/>
              <a:t>Indent 2</a:t>
            </a:r>
          </a:p>
          <a:p>
            <a:pPr lvl="4"/>
            <a:r>
              <a:rPr lang="en-US"/>
              <a:t>Bullet 2</a:t>
            </a:r>
          </a:p>
          <a:p>
            <a:pPr lvl="4"/>
            <a:r>
              <a:rPr lang="en-US"/>
              <a:t>Bullet 3</a:t>
            </a:r>
          </a:p>
          <a:p>
            <a:pPr lvl="4"/>
            <a:r>
              <a:rPr lang="en-US"/>
              <a:t>Bullet 4</a:t>
            </a:r>
          </a:p>
        </p:txBody>
      </p:sp>
      <p:sp>
        <p:nvSpPr>
          <p:cNvPr id="7" name="Slide Number Placeholder 5"/>
          <p:cNvSpPr>
            <a:spLocks noGrp="1"/>
          </p:cNvSpPr>
          <p:nvPr>
            <p:ph type="sldNum" sz="quarter" idx="4"/>
          </p:nvPr>
        </p:nvSpPr>
        <p:spPr>
          <a:xfrm>
            <a:off x="9146114" y="6247796"/>
            <a:ext cx="2743200" cy="365125"/>
          </a:xfrm>
          <a:prstGeom prst="rect">
            <a:avLst/>
          </a:prstGeom>
        </p:spPr>
        <p:txBody>
          <a:bodyPr/>
          <a:lstStyle>
            <a:lvl1pPr algn="r">
              <a:defRPr sz="1200" baseline="0"/>
            </a:lvl1pPr>
          </a:lstStyle>
          <a:p>
            <a:r>
              <a:rPr lang="en-US">
                <a:solidFill>
                  <a:prstClr val="black"/>
                </a:solidFill>
              </a:rPr>
              <a:t>Page </a:t>
            </a:r>
            <a:fld id="{C8303BCE-995F-4709-9859-41737DB22DB5}" type="slidenum">
              <a:rPr lang="en-US" smtClean="0">
                <a:solidFill>
                  <a:prstClr val="black"/>
                </a:solidFill>
              </a:rPr>
              <a:pPr/>
              <a:t>‹#›</a:t>
            </a:fld>
            <a:endParaRPr lang="en-US">
              <a:solidFill>
                <a:prstClr val="black"/>
              </a:solidFill>
            </a:endParaRPr>
          </a:p>
        </p:txBody>
      </p:sp>
    </p:spTree>
    <p:extLst>
      <p:ext uri="{BB962C8B-B14F-4D97-AF65-F5344CB8AC3E}">
        <p14:creationId xmlns:p14="http://schemas.microsoft.com/office/powerpoint/2010/main" val="750895998"/>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Slide with Bullets- 2 Columns">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838200" y="484094"/>
            <a:ext cx="9144000" cy="591670"/>
          </a:xfrm>
          <a:prstGeom prst="rect">
            <a:avLst/>
          </a:prstGeom>
        </p:spPr>
        <p:txBody>
          <a:bodyPr anchor="b"/>
          <a:lstStyle>
            <a:lvl1pPr algn="l">
              <a:defRPr sz="3600" b="0" baseline="0">
                <a:solidFill>
                  <a:schemeClr val="accent3"/>
                </a:solidFill>
                <a:latin typeface="+mj-lt"/>
              </a:defRPr>
            </a:lvl1pPr>
          </a:lstStyle>
          <a:p>
            <a:r>
              <a:rPr lang="en-US"/>
              <a:t>Slide With Bullets- 2 Columns</a:t>
            </a:r>
          </a:p>
        </p:txBody>
      </p:sp>
      <p:sp>
        <p:nvSpPr>
          <p:cNvPr id="5" name="Text Placeholder 4"/>
          <p:cNvSpPr>
            <a:spLocks noGrp="1"/>
          </p:cNvSpPr>
          <p:nvPr>
            <p:ph type="body" sz="quarter" idx="13" hasCustomPrompt="1"/>
          </p:nvPr>
        </p:nvSpPr>
        <p:spPr>
          <a:xfrm>
            <a:off x="838200" y="1478806"/>
            <a:ext cx="5096435" cy="3308347"/>
          </a:xfrm>
          <a:prstGeom prst="rect">
            <a:avLst/>
          </a:prstGeom>
        </p:spPr>
        <p:txBody>
          <a:bodyPr/>
          <a:lstStyle>
            <a:lvl1pPr>
              <a:buClr>
                <a:srgbClr val="0984AF"/>
              </a:buClr>
              <a:defRPr sz="1800" baseline="0">
                <a:latin typeface="Palatino Linotype" panose="02040502050505030304" pitchFamily="18" charset="0"/>
              </a:defRPr>
            </a:lvl1pPr>
            <a:lvl2pPr marL="685800" indent="-228600">
              <a:buClr>
                <a:srgbClr val="0984AF"/>
              </a:buClr>
              <a:buFont typeface="Wingdings" panose="05000000000000000000" pitchFamily="2" charset="2"/>
              <a:buChar char="Ø"/>
              <a:defRPr sz="2400">
                <a:latin typeface="Palatino Linotype" panose="02040502050505030304" pitchFamily="18" charset="0"/>
              </a:defRPr>
            </a:lvl2pPr>
            <a:lvl3pPr marL="1143000" indent="-228600">
              <a:buClr>
                <a:srgbClr val="0984AF"/>
              </a:buClr>
              <a:buFont typeface="Calibri" panose="020F0502020204030204" pitchFamily="34" charset="0"/>
              <a:buChar char="⁻"/>
              <a:defRPr sz="2400">
                <a:latin typeface="Palatino Linotype" panose="02040502050505030304" pitchFamily="18" charset="0"/>
              </a:defRPr>
            </a:lvl3pPr>
            <a:lvl4pPr marL="1371600" indent="0">
              <a:buNone/>
              <a:defRPr sz="2400">
                <a:latin typeface="Palatino Linotype" panose="02040502050505030304" pitchFamily="18" charset="0"/>
              </a:defRPr>
            </a:lvl4pPr>
            <a:lvl5pPr marL="0" indent="228600">
              <a:buClr>
                <a:srgbClr val="0984AF"/>
              </a:buClr>
              <a:defRPr sz="2400" baseline="0">
                <a:latin typeface="Palatino Linotype" panose="02040502050505030304" pitchFamily="18" charset="0"/>
              </a:defRPr>
            </a:lvl5pPr>
          </a:lstStyle>
          <a:p>
            <a:pPr lvl="0"/>
            <a:r>
              <a:rPr lang="en-US"/>
              <a:t>Bullet 1</a:t>
            </a:r>
          </a:p>
          <a:p>
            <a:pPr lvl="0"/>
            <a:r>
              <a:rPr lang="en-US"/>
              <a:t>Bullet 2</a:t>
            </a:r>
          </a:p>
          <a:p>
            <a:pPr lvl="0"/>
            <a:r>
              <a:rPr lang="en-US"/>
              <a:t>Bullet 3</a:t>
            </a:r>
          </a:p>
          <a:p>
            <a:pPr lvl="0"/>
            <a:r>
              <a:rPr lang="en-US"/>
              <a:t>Bullet 4</a:t>
            </a:r>
          </a:p>
        </p:txBody>
      </p:sp>
      <p:sp>
        <p:nvSpPr>
          <p:cNvPr id="4" name="Text Placeholder 3"/>
          <p:cNvSpPr>
            <a:spLocks noGrp="1"/>
          </p:cNvSpPr>
          <p:nvPr>
            <p:ph type="body" sz="quarter" idx="14" hasCustomPrompt="1"/>
          </p:nvPr>
        </p:nvSpPr>
        <p:spPr>
          <a:xfrm>
            <a:off x="6257366" y="1478806"/>
            <a:ext cx="5096435" cy="3309095"/>
          </a:xfrm>
          <a:prstGeom prst="rect">
            <a:avLst/>
          </a:prstGeom>
        </p:spPr>
        <p:txBody>
          <a:bodyPr/>
          <a:lstStyle>
            <a:lvl1pPr marL="342900" indent="-342900" algn="l">
              <a:buClr>
                <a:srgbClr val="0984AF"/>
              </a:buClr>
              <a:buFont typeface="Arial" panose="020B0604020202020204" pitchFamily="34" charset="0"/>
              <a:buChar char="•"/>
              <a:defRPr sz="1800" baseline="0">
                <a:latin typeface="Palatino Linotype" panose="02040502050505030304" pitchFamily="18" charset="0"/>
              </a:defRPr>
            </a:lvl1pPr>
            <a:lvl2pPr marL="457200" indent="0" algn="l">
              <a:buFont typeface="Arial" panose="020B0604020202020204" pitchFamily="34" charset="0"/>
              <a:buNone/>
              <a:defRPr sz="2400">
                <a:latin typeface="Palatino Linotype" panose="02040502050505030304" pitchFamily="18" charset="0"/>
              </a:defRPr>
            </a:lvl2pPr>
            <a:lvl3pPr marL="914400" indent="0" algn="l">
              <a:buFont typeface="Arial" panose="020B0604020202020204" pitchFamily="34" charset="0"/>
              <a:buNone/>
              <a:defRPr sz="2400">
                <a:latin typeface="Palatino Linotype" panose="02040502050505030304" pitchFamily="18" charset="0"/>
              </a:defRPr>
            </a:lvl3pPr>
            <a:lvl4pPr marL="1371600" indent="0" algn="l">
              <a:buFont typeface="Arial" panose="020B0604020202020204" pitchFamily="34" charset="0"/>
              <a:buNone/>
              <a:defRPr sz="2400">
                <a:latin typeface="Palatino Linotype" panose="02040502050505030304" pitchFamily="18" charset="0"/>
              </a:defRPr>
            </a:lvl4pPr>
            <a:lvl5pPr marL="1828800" indent="0" algn="l">
              <a:buFont typeface="Arial" panose="020B0604020202020204" pitchFamily="34" charset="0"/>
              <a:buNone/>
              <a:defRPr sz="2400">
                <a:latin typeface="Palatino Linotype" panose="02040502050505030304" pitchFamily="18" charset="0"/>
              </a:defRPr>
            </a:lvl5pPr>
          </a:lstStyle>
          <a:p>
            <a:pPr lvl="0"/>
            <a:r>
              <a:rPr lang="en-US"/>
              <a:t>Bullet 1</a:t>
            </a:r>
          </a:p>
          <a:p>
            <a:pPr lvl="0"/>
            <a:r>
              <a:rPr lang="en-US"/>
              <a:t>Bullet 2</a:t>
            </a:r>
          </a:p>
          <a:p>
            <a:pPr lvl="0"/>
            <a:r>
              <a:rPr lang="en-US"/>
              <a:t>Bullet 3</a:t>
            </a:r>
          </a:p>
          <a:p>
            <a:pPr lvl="0"/>
            <a:r>
              <a:rPr lang="en-US"/>
              <a:t>Bullet 4</a:t>
            </a:r>
          </a:p>
        </p:txBody>
      </p:sp>
      <p:sp>
        <p:nvSpPr>
          <p:cNvPr id="7" name="Slide Number Placeholder 5"/>
          <p:cNvSpPr>
            <a:spLocks noGrp="1"/>
          </p:cNvSpPr>
          <p:nvPr>
            <p:ph type="sldNum" sz="quarter" idx="4"/>
          </p:nvPr>
        </p:nvSpPr>
        <p:spPr>
          <a:xfrm>
            <a:off x="9146114" y="6247796"/>
            <a:ext cx="2743200" cy="365125"/>
          </a:xfrm>
          <a:prstGeom prst="rect">
            <a:avLst/>
          </a:prstGeom>
        </p:spPr>
        <p:txBody>
          <a:bodyPr/>
          <a:lstStyle>
            <a:lvl1pPr algn="r">
              <a:defRPr sz="1200" baseline="0"/>
            </a:lvl1pPr>
          </a:lstStyle>
          <a:p>
            <a:r>
              <a:rPr lang="en-US">
                <a:solidFill>
                  <a:prstClr val="black"/>
                </a:solidFill>
              </a:rPr>
              <a:t>Page </a:t>
            </a:r>
            <a:fld id="{C8303BCE-995F-4709-9859-41737DB22DB5}" type="slidenum">
              <a:rPr lang="en-US" smtClean="0">
                <a:solidFill>
                  <a:prstClr val="black"/>
                </a:solidFill>
              </a:rPr>
              <a:pPr/>
              <a:t>‹#›</a:t>
            </a:fld>
            <a:endParaRPr lang="en-US">
              <a:solidFill>
                <a:prstClr val="black"/>
              </a:solidFill>
            </a:endParaRPr>
          </a:p>
        </p:txBody>
      </p:sp>
    </p:spTree>
    <p:extLst>
      <p:ext uri="{BB962C8B-B14F-4D97-AF65-F5344CB8AC3E}">
        <p14:creationId xmlns:p14="http://schemas.microsoft.com/office/powerpoint/2010/main" val="4021066395"/>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picTx" preserve="1">
  <p:cSld name="Slide with Text &amp; Image">
    <p:bg>
      <p:bgPr>
        <a:blipFill dpi="0" rotWithShape="1">
          <a:blip r:embed="rId2" cstate="email">
            <a:alphaModFix amt="99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40318" y="351183"/>
            <a:ext cx="5632200" cy="968188"/>
          </a:xfrm>
          <a:prstGeom prst="rect">
            <a:avLst/>
          </a:prstGeom>
        </p:spPr>
        <p:txBody>
          <a:bodyPr anchor="t" anchorCtr="0">
            <a:noAutofit/>
          </a:bodyPr>
          <a:lstStyle>
            <a:lvl1pPr>
              <a:defRPr sz="3600" b="0">
                <a:solidFill>
                  <a:schemeClr val="accent3"/>
                </a:solidFill>
                <a:latin typeface="+mj-lt"/>
              </a:defRPr>
            </a:lvl1pPr>
          </a:lstStyle>
          <a:p>
            <a:r>
              <a:rPr lang="en-US"/>
              <a:t>Slide with Text and Image</a:t>
            </a:r>
          </a:p>
        </p:txBody>
      </p:sp>
      <p:sp>
        <p:nvSpPr>
          <p:cNvPr id="3" name="Picture Placeholder 2"/>
          <p:cNvSpPr>
            <a:spLocks noGrp="1"/>
          </p:cNvSpPr>
          <p:nvPr>
            <p:ph type="pic" idx="1"/>
          </p:nvPr>
        </p:nvSpPr>
        <p:spPr>
          <a:xfrm>
            <a:off x="7003800" y="-1"/>
            <a:ext cx="5188200" cy="6089969"/>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hasCustomPrompt="1"/>
          </p:nvPr>
        </p:nvSpPr>
        <p:spPr>
          <a:xfrm>
            <a:off x="840318" y="1627094"/>
            <a:ext cx="5632200" cy="4061012"/>
          </a:xfrm>
          <a:prstGeom prst="rect">
            <a:avLst/>
          </a:prstGeom>
        </p:spPr>
        <p:txBody>
          <a:bodyPr/>
          <a:lstStyle>
            <a:lvl1pPr marL="0" indent="0" algn="l">
              <a:lnSpc>
                <a:spcPct val="110000"/>
              </a:lnSpc>
              <a:buNone/>
              <a:defRPr lang="en-US" sz="1800">
                <a:effectLst/>
                <a:latin typeface="Palatino Linotype" panose="02040502050505030304" pitchFamily="18"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en-US" sz="18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Lorem ipsum dolor sit </a:t>
            </a:r>
            <a:r>
              <a:rPr lang="en-US" sz="18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etend</a:t>
            </a:r>
            <a:r>
              <a:rPr lang="en-US" sz="18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a:t>
            </a:r>
            <a:r>
              <a:rPr lang="en-US" sz="18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mio</a:t>
            </a:r>
            <a:r>
              <a:rPr lang="en-US" sz="18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a:t>
            </a:r>
            <a:r>
              <a:rPr lang="en-US" sz="18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amet</a:t>
            </a:r>
            <a:r>
              <a:rPr lang="en-US" sz="18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a:t>
            </a:r>
            <a:r>
              <a:rPr lang="en-US" sz="18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consectetur</a:t>
            </a:r>
            <a:r>
              <a:rPr lang="en-US" sz="18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a:t>
            </a:r>
            <a:r>
              <a:rPr lang="en-US" sz="18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adipiscing</a:t>
            </a:r>
            <a:r>
              <a:rPr lang="en-US" sz="18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a:t>
            </a:r>
            <a:r>
              <a:rPr lang="en-US" sz="18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elit</a:t>
            </a:r>
            <a:r>
              <a:rPr lang="en-US" sz="18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a:t>
            </a:r>
            <a:r>
              <a:rPr lang="en-US" sz="18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adoldsed</a:t>
            </a:r>
            <a:r>
              <a:rPr lang="en-US" sz="18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do </a:t>
            </a:r>
            <a:r>
              <a:rPr lang="en-US" sz="18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eiusmod</a:t>
            </a:r>
            <a:r>
              <a:rPr lang="en-US" sz="18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a:t>
            </a:r>
            <a:r>
              <a:rPr lang="en-US" sz="18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tempor</a:t>
            </a:r>
            <a:r>
              <a:rPr lang="en-US" sz="18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a:t>
            </a:r>
            <a:r>
              <a:rPr lang="en-US" sz="18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incididunt</a:t>
            </a:r>
            <a:r>
              <a:rPr lang="en-US" sz="18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a:t>
            </a:r>
            <a:r>
              <a:rPr lang="en-US" sz="18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ut</a:t>
            </a:r>
            <a:r>
              <a:rPr lang="en-US" sz="18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a:t>
            </a:r>
            <a:r>
              <a:rPr lang="en-US" sz="18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labore</a:t>
            </a:r>
            <a:r>
              <a:rPr lang="en-US" sz="18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et </a:t>
            </a:r>
            <a:r>
              <a:rPr lang="en-US" sz="18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dolore</a:t>
            </a:r>
            <a:r>
              <a:rPr lang="en-US" sz="18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magna </a:t>
            </a:r>
            <a:r>
              <a:rPr lang="en-US" sz="18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malanaliqua</a:t>
            </a:r>
            <a:r>
              <a:rPr lang="en-US" sz="18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a:t>
            </a:r>
            <a:r>
              <a:rPr lang="en-US" sz="18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Ut</a:t>
            </a:r>
            <a:r>
              <a:rPr lang="en-US" sz="18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a:t>
            </a:r>
            <a:r>
              <a:rPr lang="en-US" sz="18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enim</a:t>
            </a:r>
            <a:r>
              <a:rPr lang="en-US" sz="18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ad minim </a:t>
            </a:r>
            <a:r>
              <a:rPr lang="en-US" sz="18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evenema</a:t>
            </a:r>
            <a:r>
              <a:rPr lang="en-US" sz="18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a:t>
            </a:r>
            <a:r>
              <a:rPr lang="en-US" sz="18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teveniam</a:t>
            </a:r>
            <a:r>
              <a:rPr lang="en-US" sz="18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a:t>
            </a:r>
            <a:r>
              <a:rPr lang="en-US" sz="18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quis</a:t>
            </a:r>
            <a:r>
              <a:rPr lang="en-US" sz="18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a:t>
            </a:r>
            <a:r>
              <a:rPr lang="en-US" sz="18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nostrud</a:t>
            </a:r>
            <a:r>
              <a:rPr lang="en-US" sz="18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exercitation </a:t>
            </a:r>
            <a:r>
              <a:rPr lang="en-US" sz="18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manadullamco</a:t>
            </a:r>
            <a:r>
              <a:rPr lang="en-US" sz="18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a:t>
            </a:r>
            <a:r>
              <a:rPr lang="en-US" sz="18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laboris</a:t>
            </a:r>
            <a:r>
              <a:rPr lang="en-US" sz="18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nisi </a:t>
            </a:r>
            <a:r>
              <a:rPr lang="en-US" sz="18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ut</a:t>
            </a:r>
            <a:r>
              <a:rPr lang="en-US" sz="18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a:t>
            </a:r>
            <a:r>
              <a:rPr lang="en-US" sz="18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aliquip</a:t>
            </a:r>
            <a:r>
              <a:rPr lang="en-US" sz="18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ex a </a:t>
            </a:r>
            <a:r>
              <a:rPr lang="en-US" sz="18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ea</a:t>
            </a:r>
            <a:r>
              <a:rPr lang="en-US" sz="18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a:t>
            </a:r>
            <a:r>
              <a:rPr lang="en-US" sz="18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commodo</a:t>
            </a:r>
            <a:r>
              <a:rPr lang="en-US" sz="18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a:t>
            </a:r>
            <a:r>
              <a:rPr lang="en-US" sz="18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consequat</a:t>
            </a:r>
            <a:r>
              <a:rPr lang="en-US" sz="18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a:t>
            </a:r>
            <a:r>
              <a:rPr lang="en-US" sz="18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Duis</a:t>
            </a:r>
            <a:r>
              <a:rPr lang="en-US" sz="18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a:t>
            </a:r>
            <a:r>
              <a:rPr lang="en-US" sz="18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aute</a:t>
            </a:r>
            <a:r>
              <a:rPr lang="en-US" sz="18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a:t>
            </a:r>
            <a:r>
              <a:rPr lang="en-US" sz="18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irure</a:t>
            </a:r>
            <a:r>
              <a:rPr lang="en-US" sz="18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dolor in </a:t>
            </a:r>
            <a:r>
              <a:rPr lang="en-US" sz="18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reprehenderit</a:t>
            </a:r>
            <a:r>
              <a:rPr lang="en-US" sz="18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in </a:t>
            </a:r>
            <a:r>
              <a:rPr lang="en-US" sz="18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voluptate</a:t>
            </a:r>
            <a:r>
              <a:rPr lang="en-US" sz="18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a:t>
            </a:r>
            <a:r>
              <a:rPr lang="en-US" sz="18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velit</a:t>
            </a:r>
            <a:r>
              <a:rPr lang="en-US" sz="18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a:t>
            </a:r>
            <a:r>
              <a:rPr lang="en-US" sz="18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esse</a:t>
            </a:r>
            <a:r>
              <a:rPr lang="en-US" sz="18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a:t>
            </a:r>
            <a:r>
              <a:rPr lang="en-US" sz="18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cillum</a:t>
            </a:r>
            <a:r>
              <a:rPr lang="en-US" sz="18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a:t>
            </a:r>
            <a:r>
              <a:rPr lang="en-US" sz="18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dolore</a:t>
            </a:r>
            <a:r>
              <a:rPr lang="en-US" sz="18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a:t>
            </a:r>
            <a:r>
              <a:rPr lang="en-US" sz="18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eu</a:t>
            </a:r>
            <a:r>
              <a:rPr lang="en-US" sz="18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a:t>
            </a:r>
            <a:r>
              <a:rPr lang="en-US" sz="18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fugiat</a:t>
            </a:r>
            <a:r>
              <a:rPr lang="en-US" sz="18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a:t>
            </a:r>
            <a:r>
              <a:rPr lang="en-US" sz="18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nulla</a:t>
            </a:r>
            <a:r>
              <a:rPr lang="en-US" sz="18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a:t>
            </a:r>
            <a:r>
              <a:rPr lang="en-US" sz="18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pariatur</a:t>
            </a:r>
            <a:r>
              <a:rPr lang="en-US" sz="18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Le </a:t>
            </a:r>
            <a:r>
              <a:rPr lang="en-US" sz="18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Excepteur</a:t>
            </a:r>
            <a:r>
              <a:rPr lang="en-US" sz="18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a:t>
            </a:r>
            <a:r>
              <a:rPr lang="en-US" sz="18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sint</a:t>
            </a:r>
            <a:r>
              <a:rPr lang="en-US" sz="18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a:t>
            </a:r>
            <a:r>
              <a:rPr lang="en-US" sz="18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occaecat</a:t>
            </a:r>
            <a:r>
              <a:rPr lang="en-US" sz="18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a:t>
            </a:r>
            <a:r>
              <a:rPr lang="en-US" sz="18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cupidatat</a:t>
            </a:r>
            <a:r>
              <a:rPr lang="en-US" sz="18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non </a:t>
            </a:r>
            <a:r>
              <a:rPr lang="en-US" sz="18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asproident</a:t>
            </a:r>
            <a:r>
              <a:rPr lang="en-US" sz="18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a:t>
            </a:r>
            <a:r>
              <a:rPr lang="en-US" sz="18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sunt</a:t>
            </a:r>
            <a:r>
              <a:rPr lang="en-US" sz="18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in culpa qui </a:t>
            </a:r>
            <a:r>
              <a:rPr lang="en-US" sz="18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polotofficia</a:t>
            </a:r>
            <a:r>
              <a:rPr lang="en-US" sz="18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a:t>
            </a:r>
            <a:r>
              <a:rPr lang="en-US" sz="18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deserunt</a:t>
            </a:r>
            <a:r>
              <a:rPr lang="en-US" sz="18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a:t>
            </a:r>
            <a:r>
              <a:rPr lang="en-US" sz="18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mollit</a:t>
            </a:r>
            <a:r>
              <a:rPr lang="en-US" sz="18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a:t>
            </a:r>
            <a:r>
              <a:rPr lang="en-US" sz="18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anim</a:t>
            </a:r>
            <a:r>
              <a:rPr lang="en-US" sz="18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id </a:t>
            </a:r>
            <a:r>
              <a:rPr lang="en-US" sz="18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est</a:t>
            </a:r>
            <a:r>
              <a:rPr lang="en-US" sz="18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a:t>
            </a:r>
            <a:r>
              <a:rPr lang="en-US" sz="18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laborum</a:t>
            </a:r>
            <a:r>
              <a:rPr lang="en-US" sz="18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 name="Slide Number Placeholder 5"/>
          <p:cNvSpPr>
            <a:spLocks noGrp="1"/>
          </p:cNvSpPr>
          <p:nvPr>
            <p:ph type="sldNum" sz="quarter" idx="4"/>
          </p:nvPr>
        </p:nvSpPr>
        <p:spPr>
          <a:xfrm>
            <a:off x="9146114" y="6247796"/>
            <a:ext cx="2743200" cy="365125"/>
          </a:xfrm>
          <a:prstGeom prst="rect">
            <a:avLst/>
          </a:prstGeom>
        </p:spPr>
        <p:txBody>
          <a:bodyPr/>
          <a:lstStyle>
            <a:lvl1pPr algn="r">
              <a:defRPr sz="1200" baseline="0"/>
            </a:lvl1pPr>
          </a:lstStyle>
          <a:p>
            <a:r>
              <a:rPr lang="en-US">
                <a:solidFill>
                  <a:prstClr val="black"/>
                </a:solidFill>
              </a:rPr>
              <a:t>Page </a:t>
            </a:r>
            <a:fld id="{C8303BCE-995F-4709-9859-41737DB22DB5}" type="slidenum">
              <a:rPr lang="en-US" smtClean="0">
                <a:solidFill>
                  <a:prstClr val="black"/>
                </a:solidFill>
              </a:rPr>
              <a:pPr/>
              <a:t>‹#›</a:t>
            </a:fld>
            <a:endParaRPr lang="en-US">
              <a:solidFill>
                <a:prstClr val="black"/>
              </a:solidFill>
            </a:endParaRPr>
          </a:p>
        </p:txBody>
      </p:sp>
    </p:spTree>
    <p:extLst>
      <p:ext uri="{BB962C8B-B14F-4D97-AF65-F5344CB8AC3E}">
        <p14:creationId xmlns:p14="http://schemas.microsoft.com/office/powerpoint/2010/main" val="1825395176"/>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Slide with Text &amp; 2 Images">
    <p:bg>
      <p:bgPr>
        <a:blipFill dpi="0" rotWithShape="1">
          <a:blip r:embed="rId2" cstate="email">
            <a:alphaModFix amt="99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40318" y="457200"/>
            <a:ext cx="5632200" cy="968188"/>
          </a:xfrm>
          <a:prstGeom prst="rect">
            <a:avLst/>
          </a:prstGeom>
        </p:spPr>
        <p:txBody>
          <a:bodyPr anchor="t" anchorCtr="0">
            <a:noAutofit/>
          </a:bodyPr>
          <a:lstStyle>
            <a:lvl1pPr>
              <a:defRPr sz="3600" b="0">
                <a:solidFill>
                  <a:schemeClr val="accent3"/>
                </a:solidFill>
                <a:latin typeface="+mj-lt"/>
              </a:defRPr>
            </a:lvl1pPr>
          </a:lstStyle>
          <a:p>
            <a:r>
              <a:rPr lang="en-US"/>
              <a:t>Slide with Text and Image</a:t>
            </a:r>
          </a:p>
        </p:txBody>
      </p:sp>
      <p:sp>
        <p:nvSpPr>
          <p:cNvPr id="3" name="Picture Placeholder 2"/>
          <p:cNvSpPr>
            <a:spLocks noGrp="1"/>
          </p:cNvSpPr>
          <p:nvPr>
            <p:ph type="pic" idx="1"/>
          </p:nvPr>
        </p:nvSpPr>
        <p:spPr>
          <a:xfrm>
            <a:off x="7003550" y="457201"/>
            <a:ext cx="5188200" cy="244736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hasCustomPrompt="1"/>
          </p:nvPr>
        </p:nvSpPr>
        <p:spPr>
          <a:xfrm>
            <a:off x="840318" y="1627094"/>
            <a:ext cx="5632200" cy="4061012"/>
          </a:xfrm>
          <a:prstGeom prst="rect">
            <a:avLst/>
          </a:prstGeom>
        </p:spPr>
        <p:txBody>
          <a:bodyPr/>
          <a:lstStyle>
            <a:lvl1pPr marL="0" indent="0" algn="just">
              <a:lnSpc>
                <a:spcPct val="110000"/>
              </a:lnSpc>
              <a:buNone/>
              <a:defRPr lang="en-US" sz="1800">
                <a:effectLst/>
                <a:latin typeface="Palatino Linotype" panose="02040502050505030304" pitchFamily="18"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en-US" sz="18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Lorem ipsum dolor sit </a:t>
            </a:r>
            <a:r>
              <a:rPr lang="en-US" sz="18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etend</a:t>
            </a:r>
            <a:r>
              <a:rPr lang="en-US" sz="18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a:t>
            </a:r>
            <a:r>
              <a:rPr lang="en-US" sz="18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mio</a:t>
            </a:r>
            <a:r>
              <a:rPr lang="en-US" sz="18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a:t>
            </a:r>
            <a:r>
              <a:rPr lang="en-US" sz="18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amet</a:t>
            </a:r>
            <a:r>
              <a:rPr lang="en-US" sz="18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a:t>
            </a:r>
            <a:r>
              <a:rPr lang="en-US" sz="18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consectetur</a:t>
            </a:r>
            <a:r>
              <a:rPr lang="en-US" sz="18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a:t>
            </a:r>
            <a:r>
              <a:rPr lang="en-US" sz="18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adipiscing</a:t>
            </a:r>
            <a:r>
              <a:rPr lang="en-US" sz="18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a:t>
            </a:r>
            <a:r>
              <a:rPr lang="en-US" sz="18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elit</a:t>
            </a:r>
            <a:r>
              <a:rPr lang="en-US" sz="18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a:t>
            </a:r>
            <a:r>
              <a:rPr lang="en-US" sz="18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adoldsed</a:t>
            </a:r>
            <a:r>
              <a:rPr lang="en-US" sz="18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do </a:t>
            </a:r>
            <a:r>
              <a:rPr lang="en-US" sz="18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eiusmod</a:t>
            </a:r>
            <a:r>
              <a:rPr lang="en-US" sz="18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a:t>
            </a:r>
            <a:r>
              <a:rPr lang="en-US" sz="18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tempor</a:t>
            </a:r>
            <a:r>
              <a:rPr lang="en-US" sz="18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a:t>
            </a:r>
            <a:r>
              <a:rPr lang="en-US" sz="18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incididunt</a:t>
            </a:r>
            <a:r>
              <a:rPr lang="en-US" sz="18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a:t>
            </a:r>
            <a:r>
              <a:rPr lang="en-US" sz="18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ut</a:t>
            </a:r>
            <a:r>
              <a:rPr lang="en-US" sz="18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a:t>
            </a:r>
            <a:r>
              <a:rPr lang="en-US" sz="18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labore</a:t>
            </a:r>
            <a:r>
              <a:rPr lang="en-US" sz="18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et </a:t>
            </a:r>
            <a:r>
              <a:rPr lang="en-US" sz="18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dolore</a:t>
            </a:r>
            <a:r>
              <a:rPr lang="en-US" sz="18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magna </a:t>
            </a:r>
            <a:r>
              <a:rPr lang="en-US" sz="18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malanaliqua</a:t>
            </a:r>
            <a:r>
              <a:rPr lang="en-US" sz="18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a:t>
            </a:r>
            <a:r>
              <a:rPr lang="en-US" sz="18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Ut</a:t>
            </a:r>
            <a:r>
              <a:rPr lang="en-US" sz="18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a:t>
            </a:r>
            <a:r>
              <a:rPr lang="en-US" sz="18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enim</a:t>
            </a:r>
            <a:r>
              <a:rPr lang="en-US" sz="18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ad minim </a:t>
            </a:r>
            <a:r>
              <a:rPr lang="en-US" sz="18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evenema</a:t>
            </a:r>
            <a:r>
              <a:rPr lang="en-US" sz="18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a:t>
            </a:r>
            <a:r>
              <a:rPr lang="en-US" sz="18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teveniam</a:t>
            </a:r>
            <a:r>
              <a:rPr lang="en-US" sz="18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a:t>
            </a:r>
            <a:r>
              <a:rPr lang="en-US" sz="18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quis</a:t>
            </a:r>
            <a:r>
              <a:rPr lang="en-US" sz="18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a:t>
            </a:r>
            <a:r>
              <a:rPr lang="en-US" sz="18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nostrud</a:t>
            </a:r>
            <a:r>
              <a:rPr lang="en-US" sz="18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exercitation </a:t>
            </a:r>
            <a:r>
              <a:rPr lang="en-US" sz="18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manadullamco</a:t>
            </a:r>
            <a:r>
              <a:rPr lang="en-US" sz="18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a:t>
            </a:r>
            <a:r>
              <a:rPr lang="en-US" sz="18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laboris</a:t>
            </a:r>
            <a:r>
              <a:rPr lang="en-US" sz="18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nisi </a:t>
            </a:r>
            <a:r>
              <a:rPr lang="en-US" sz="18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ut</a:t>
            </a:r>
            <a:r>
              <a:rPr lang="en-US" sz="18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a:t>
            </a:r>
            <a:r>
              <a:rPr lang="en-US" sz="18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aliquip</a:t>
            </a:r>
            <a:r>
              <a:rPr lang="en-US" sz="18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ex a </a:t>
            </a:r>
            <a:r>
              <a:rPr lang="en-US" sz="18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ea</a:t>
            </a:r>
            <a:r>
              <a:rPr lang="en-US" sz="18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a:t>
            </a:r>
            <a:r>
              <a:rPr lang="en-US" sz="18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commodo</a:t>
            </a:r>
            <a:r>
              <a:rPr lang="en-US" sz="18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a:t>
            </a:r>
            <a:r>
              <a:rPr lang="en-US" sz="18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consequat</a:t>
            </a:r>
            <a:r>
              <a:rPr lang="en-US" sz="18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a:t>
            </a:r>
            <a:r>
              <a:rPr lang="en-US" sz="18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Duis</a:t>
            </a:r>
            <a:r>
              <a:rPr lang="en-US" sz="18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a:t>
            </a:r>
            <a:r>
              <a:rPr lang="en-US" sz="18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aute</a:t>
            </a:r>
            <a:r>
              <a:rPr lang="en-US" sz="18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a:t>
            </a:r>
            <a:r>
              <a:rPr lang="en-US" sz="18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irure</a:t>
            </a:r>
            <a:r>
              <a:rPr lang="en-US" sz="18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dolor in </a:t>
            </a:r>
            <a:r>
              <a:rPr lang="en-US" sz="18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reprehenderit</a:t>
            </a:r>
            <a:r>
              <a:rPr lang="en-US" sz="18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in </a:t>
            </a:r>
            <a:r>
              <a:rPr lang="en-US" sz="18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voluptate</a:t>
            </a:r>
            <a:r>
              <a:rPr lang="en-US" sz="18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a:t>
            </a:r>
            <a:r>
              <a:rPr lang="en-US" sz="18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velit</a:t>
            </a:r>
            <a:r>
              <a:rPr lang="en-US" sz="18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a:t>
            </a:r>
            <a:r>
              <a:rPr lang="en-US" sz="18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esse</a:t>
            </a:r>
            <a:r>
              <a:rPr lang="en-US" sz="18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a:t>
            </a:r>
            <a:r>
              <a:rPr lang="en-US" sz="18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cillum</a:t>
            </a:r>
            <a:r>
              <a:rPr lang="en-US" sz="18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a:t>
            </a:r>
            <a:r>
              <a:rPr lang="en-US" sz="18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dolore</a:t>
            </a:r>
            <a:r>
              <a:rPr lang="en-US" sz="18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a:t>
            </a:r>
            <a:r>
              <a:rPr lang="en-US" sz="18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eu</a:t>
            </a:r>
            <a:r>
              <a:rPr lang="en-US" sz="18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a:t>
            </a:r>
            <a:r>
              <a:rPr lang="en-US" sz="18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fugiat</a:t>
            </a:r>
            <a:r>
              <a:rPr lang="en-US" sz="18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a:t>
            </a:r>
            <a:r>
              <a:rPr lang="en-US" sz="18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nulla</a:t>
            </a:r>
            <a:r>
              <a:rPr lang="en-US" sz="18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a:t>
            </a:r>
            <a:r>
              <a:rPr lang="en-US" sz="18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pariatur</a:t>
            </a:r>
            <a:r>
              <a:rPr lang="en-US" sz="18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Le </a:t>
            </a:r>
            <a:r>
              <a:rPr lang="en-US" sz="18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Excepteur</a:t>
            </a:r>
            <a:r>
              <a:rPr lang="en-US" sz="18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a:t>
            </a:r>
            <a:r>
              <a:rPr lang="en-US" sz="18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sint</a:t>
            </a:r>
            <a:r>
              <a:rPr lang="en-US" sz="18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a:t>
            </a:r>
            <a:r>
              <a:rPr lang="en-US" sz="18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occaecat</a:t>
            </a:r>
            <a:r>
              <a:rPr lang="en-US" sz="18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a:t>
            </a:r>
            <a:r>
              <a:rPr lang="en-US" sz="18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cupidatat</a:t>
            </a:r>
            <a:r>
              <a:rPr lang="en-US" sz="18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non </a:t>
            </a:r>
            <a:r>
              <a:rPr lang="en-US" sz="18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asproident</a:t>
            </a:r>
            <a:r>
              <a:rPr lang="en-US" sz="18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a:t>
            </a:r>
            <a:r>
              <a:rPr lang="en-US" sz="18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sunt</a:t>
            </a:r>
            <a:r>
              <a:rPr lang="en-US" sz="18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in culpa qui </a:t>
            </a:r>
            <a:r>
              <a:rPr lang="en-US" sz="18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polotofficia</a:t>
            </a:r>
            <a:r>
              <a:rPr lang="en-US" sz="18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a:t>
            </a:r>
            <a:r>
              <a:rPr lang="en-US" sz="18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deserunt</a:t>
            </a:r>
            <a:r>
              <a:rPr lang="en-US" sz="18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a:t>
            </a:r>
            <a:r>
              <a:rPr lang="en-US" sz="18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mollit</a:t>
            </a:r>
            <a:r>
              <a:rPr lang="en-US" sz="18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a:t>
            </a:r>
            <a:r>
              <a:rPr lang="en-US" sz="18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anim</a:t>
            </a:r>
            <a:r>
              <a:rPr lang="en-US" sz="18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id </a:t>
            </a:r>
            <a:r>
              <a:rPr lang="en-US" sz="18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est</a:t>
            </a:r>
            <a:r>
              <a:rPr lang="en-US" sz="18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a:t>
            </a:r>
            <a:r>
              <a:rPr lang="en-US" sz="18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laborum</a:t>
            </a:r>
            <a:r>
              <a:rPr lang="en-US" sz="18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Picture Placeholder 5"/>
          <p:cNvSpPr>
            <a:spLocks noGrp="1"/>
          </p:cNvSpPr>
          <p:nvPr>
            <p:ph type="pic" sz="quarter" idx="13"/>
          </p:nvPr>
        </p:nvSpPr>
        <p:spPr>
          <a:xfrm>
            <a:off x="7003800" y="3217818"/>
            <a:ext cx="5187950" cy="2420937"/>
          </a:xfrm>
          <a:prstGeom prst="rect">
            <a:avLst/>
          </a:prstGeom>
        </p:spPr>
        <p:txBody>
          <a:bodyPr/>
          <a:lstStyle/>
          <a:p>
            <a:endParaRPr lang="en-US"/>
          </a:p>
        </p:txBody>
      </p:sp>
      <p:sp>
        <p:nvSpPr>
          <p:cNvPr id="10" name="Slide Number Placeholder 5"/>
          <p:cNvSpPr>
            <a:spLocks noGrp="1"/>
          </p:cNvSpPr>
          <p:nvPr>
            <p:ph type="sldNum" sz="quarter" idx="4"/>
          </p:nvPr>
        </p:nvSpPr>
        <p:spPr>
          <a:xfrm>
            <a:off x="9146114" y="6247796"/>
            <a:ext cx="2743200" cy="365125"/>
          </a:xfrm>
          <a:prstGeom prst="rect">
            <a:avLst/>
          </a:prstGeom>
        </p:spPr>
        <p:txBody>
          <a:bodyPr/>
          <a:lstStyle>
            <a:lvl1pPr algn="r">
              <a:defRPr sz="1200" baseline="0"/>
            </a:lvl1pPr>
          </a:lstStyle>
          <a:p>
            <a:r>
              <a:rPr lang="en-US">
                <a:solidFill>
                  <a:prstClr val="black"/>
                </a:solidFill>
              </a:rPr>
              <a:t>Page </a:t>
            </a:r>
            <a:fld id="{C8303BCE-995F-4709-9859-41737DB22DB5}" type="slidenum">
              <a:rPr lang="en-US" smtClean="0">
                <a:solidFill>
                  <a:prstClr val="black"/>
                </a:solidFill>
              </a:rPr>
              <a:pPr/>
              <a:t>‹#›</a:t>
            </a:fld>
            <a:endParaRPr lang="en-US">
              <a:solidFill>
                <a:prstClr val="black"/>
              </a:solidFill>
            </a:endParaRPr>
          </a:p>
        </p:txBody>
      </p:sp>
    </p:spTree>
    <p:extLst>
      <p:ext uri="{BB962C8B-B14F-4D97-AF65-F5344CB8AC3E}">
        <p14:creationId xmlns:p14="http://schemas.microsoft.com/office/powerpoint/2010/main" val="3372216678"/>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Slide with Diagram and Text">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838200" y="484094"/>
            <a:ext cx="9144000" cy="591670"/>
          </a:xfrm>
          <a:prstGeom prst="rect">
            <a:avLst/>
          </a:prstGeom>
        </p:spPr>
        <p:txBody>
          <a:bodyPr anchor="b"/>
          <a:lstStyle>
            <a:lvl1pPr algn="l">
              <a:defRPr sz="3600" b="0" baseline="0">
                <a:solidFill>
                  <a:schemeClr val="accent3"/>
                </a:solidFill>
                <a:latin typeface="+mj-lt"/>
              </a:defRPr>
            </a:lvl1pPr>
          </a:lstStyle>
          <a:p>
            <a:r>
              <a:rPr lang="en-US"/>
              <a:t>Slide With Diagram and Text</a:t>
            </a:r>
          </a:p>
        </p:txBody>
      </p:sp>
      <p:sp>
        <p:nvSpPr>
          <p:cNvPr id="3" name="Subtitle 2"/>
          <p:cNvSpPr>
            <a:spLocks noGrp="1"/>
          </p:cNvSpPr>
          <p:nvPr>
            <p:ph type="subTitle" idx="1" hasCustomPrompt="1"/>
          </p:nvPr>
        </p:nvSpPr>
        <p:spPr>
          <a:xfrm>
            <a:off x="838201" y="1463955"/>
            <a:ext cx="5383306" cy="4089680"/>
          </a:xfrm>
          <a:prstGeom prst="rect">
            <a:avLst/>
          </a:prstGeom>
        </p:spPr>
        <p:txBody>
          <a:bodyPr/>
          <a:lstStyle>
            <a:lvl1pPr marL="0" marR="0" indent="0" algn="l" defTabSz="914400" rtl="0" eaLnBrk="1" fontAlgn="auto" latinLnBrk="0" hangingPunct="1">
              <a:lnSpc>
                <a:spcPct val="110000"/>
              </a:lnSpc>
              <a:spcBef>
                <a:spcPts val="1000"/>
              </a:spcBef>
              <a:spcAft>
                <a:spcPts val="0"/>
              </a:spcAft>
              <a:buClrTx/>
              <a:buSzTx/>
              <a:buFont typeface="Arial" panose="020B0604020202020204" pitchFamily="34" charset="0"/>
              <a:buNone/>
              <a:tabLst/>
              <a:defRPr lang="en-US" sz="1800" baseline="0" smtClean="0">
                <a:effectLs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z="24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Lorem ipsum dolor sit </a:t>
            </a:r>
            <a:r>
              <a:rPr lang="en-US" sz="24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amet</a:t>
            </a:r>
            <a:r>
              <a:rPr lang="en-US" sz="24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a:t>
            </a:r>
            <a:r>
              <a:rPr lang="en-US" sz="24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consectetur</a:t>
            </a:r>
            <a:r>
              <a:rPr lang="en-US" sz="24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a:t>
            </a:r>
            <a:r>
              <a:rPr lang="en-US" sz="24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adipiscing</a:t>
            </a:r>
            <a:r>
              <a:rPr lang="en-US" sz="24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a:t>
            </a:r>
            <a:r>
              <a:rPr lang="en-US" sz="24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elit</a:t>
            </a:r>
            <a:r>
              <a:rPr lang="en-US" sz="24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a:t>
            </a:r>
            <a:r>
              <a:rPr lang="en-US" sz="24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sed</a:t>
            </a:r>
            <a:r>
              <a:rPr lang="en-US" sz="24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do </a:t>
            </a:r>
            <a:r>
              <a:rPr lang="en-US" sz="24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eiusmod</a:t>
            </a:r>
            <a:r>
              <a:rPr lang="en-US" sz="24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a:t>
            </a:r>
            <a:r>
              <a:rPr lang="en-US" sz="24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tempor</a:t>
            </a:r>
            <a:r>
              <a:rPr lang="en-US" sz="24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a:t>
            </a:r>
            <a:r>
              <a:rPr lang="en-US" sz="24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incididunt</a:t>
            </a:r>
            <a:r>
              <a:rPr lang="en-US" sz="24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a:t>
            </a:r>
            <a:r>
              <a:rPr lang="en-US" sz="24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ut</a:t>
            </a:r>
            <a:r>
              <a:rPr lang="en-US" sz="24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a:t>
            </a:r>
            <a:r>
              <a:rPr lang="en-US" sz="24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labore</a:t>
            </a:r>
            <a:r>
              <a:rPr lang="en-US" sz="24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et </a:t>
            </a:r>
            <a:r>
              <a:rPr lang="en-US" sz="24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dolore</a:t>
            </a:r>
            <a:r>
              <a:rPr lang="en-US" sz="24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magna </a:t>
            </a:r>
            <a:r>
              <a:rPr lang="en-US" sz="24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aliqua</a:t>
            </a:r>
            <a:r>
              <a:rPr lang="en-US" sz="24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a:t>
            </a:r>
          </a:p>
          <a:p>
            <a:r>
              <a:rPr lang="en-US" sz="24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Ut</a:t>
            </a:r>
            <a:r>
              <a:rPr lang="en-US" sz="24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a:t>
            </a:r>
            <a:r>
              <a:rPr lang="en-US" sz="24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enim</a:t>
            </a:r>
            <a:r>
              <a:rPr lang="en-US" sz="24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ad minim </a:t>
            </a:r>
            <a:r>
              <a:rPr lang="en-US" sz="24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veniam</a:t>
            </a:r>
            <a:r>
              <a:rPr lang="en-US" sz="24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a:t>
            </a:r>
            <a:r>
              <a:rPr lang="en-US" sz="24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quis</a:t>
            </a:r>
            <a:r>
              <a:rPr lang="en-US" sz="24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a:t>
            </a:r>
            <a:r>
              <a:rPr lang="en-US" sz="24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nostrud</a:t>
            </a:r>
            <a:r>
              <a:rPr lang="en-US" sz="24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exercitation </a:t>
            </a:r>
            <a:r>
              <a:rPr lang="en-US" sz="24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ullamco</a:t>
            </a:r>
            <a:r>
              <a:rPr lang="en-US" sz="24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a:t>
            </a:r>
            <a:r>
              <a:rPr lang="en-US" sz="24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laboris</a:t>
            </a:r>
            <a:r>
              <a:rPr lang="en-US" sz="24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nisi </a:t>
            </a:r>
            <a:r>
              <a:rPr lang="en-US" sz="24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ut</a:t>
            </a:r>
            <a:r>
              <a:rPr lang="en-US" sz="24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a:t>
            </a:r>
            <a:r>
              <a:rPr lang="en-US" sz="24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aliquip</a:t>
            </a:r>
            <a:r>
              <a:rPr lang="en-US" sz="24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ex </a:t>
            </a:r>
            <a:r>
              <a:rPr lang="en-US" sz="24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ea</a:t>
            </a:r>
            <a:r>
              <a:rPr lang="en-US" sz="24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a:t>
            </a:r>
            <a:r>
              <a:rPr lang="en-US" sz="24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commodo</a:t>
            </a:r>
            <a:r>
              <a:rPr lang="en-US" sz="24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a:t>
            </a:r>
            <a:r>
              <a:rPr lang="en-US" sz="24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consequat</a:t>
            </a:r>
            <a:r>
              <a:rPr lang="en-US" sz="24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a:t>
            </a:r>
            <a:endParaRPr lang="en-US"/>
          </a:p>
          <a:p>
            <a:endParaRPr lang="en-US"/>
          </a:p>
        </p:txBody>
      </p:sp>
      <p:sp>
        <p:nvSpPr>
          <p:cNvPr id="8" name="Table Placeholder 7"/>
          <p:cNvSpPr>
            <a:spLocks noGrp="1"/>
          </p:cNvSpPr>
          <p:nvPr>
            <p:ph type="tbl" sz="quarter" idx="13" hasCustomPrompt="1"/>
          </p:nvPr>
        </p:nvSpPr>
        <p:spPr>
          <a:xfrm>
            <a:off x="6544734" y="1463675"/>
            <a:ext cx="4809067" cy="4089400"/>
          </a:xfrm>
          <a:prstGeom prst="rect">
            <a:avLst/>
          </a:prstGeom>
        </p:spPr>
        <p:txBody>
          <a:bodyPr/>
          <a:lstStyle>
            <a:lvl1pPr>
              <a:defRPr/>
            </a:lvl1pPr>
          </a:lstStyle>
          <a:p>
            <a:r>
              <a:rPr lang="en-US"/>
              <a:t>Diagram</a:t>
            </a:r>
          </a:p>
        </p:txBody>
      </p:sp>
      <p:sp>
        <p:nvSpPr>
          <p:cNvPr id="9" name="Slide Number Placeholder 5"/>
          <p:cNvSpPr>
            <a:spLocks noGrp="1"/>
          </p:cNvSpPr>
          <p:nvPr>
            <p:ph type="sldNum" sz="quarter" idx="4"/>
          </p:nvPr>
        </p:nvSpPr>
        <p:spPr>
          <a:xfrm>
            <a:off x="9146114" y="6247796"/>
            <a:ext cx="2743200" cy="365125"/>
          </a:xfrm>
          <a:prstGeom prst="rect">
            <a:avLst/>
          </a:prstGeom>
        </p:spPr>
        <p:txBody>
          <a:bodyPr/>
          <a:lstStyle>
            <a:lvl1pPr algn="r">
              <a:defRPr sz="1200" baseline="0"/>
            </a:lvl1pPr>
          </a:lstStyle>
          <a:p>
            <a:r>
              <a:rPr lang="en-US">
                <a:solidFill>
                  <a:prstClr val="black"/>
                </a:solidFill>
              </a:rPr>
              <a:t>Page </a:t>
            </a:r>
            <a:fld id="{C8303BCE-995F-4709-9859-41737DB22DB5}" type="slidenum">
              <a:rPr lang="en-US" smtClean="0">
                <a:solidFill>
                  <a:prstClr val="black"/>
                </a:solidFill>
              </a:rPr>
              <a:pPr/>
              <a:t>‹#›</a:t>
            </a:fld>
            <a:endParaRPr lang="en-US">
              <a:solidFill>
                <a:prstClr val="black"/>
              </a:solidFill>
            </a:endParaRPr>
          </a:p>
        </p:txBody>
      </p:sp>
    </p:spTree>
    <p:extLst>
      <p:ext uri="{BB962C8B-B14F-4D97-AF65-F5344CB8AC3E}">
        <p14:creationId xmlns:p14="http://schemas.microsoft.com/office/powerpoint/2010/main" val="67824824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itle" preserve="1">
  <p:cSld name="Slide with Text and Icon">
    <p:bg>
      <p:bgPr>
        <a:blipFill dpi="0" rotWithShape="1">
          <a:blip r:embed="rId2" cstate="email">
            <a:alphaModFix amt="99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838200" y="484094"/>
            <a:ext cx="9144000" cy="591670"/>
          </a:xfrm>
          <a:prstGeom prst="rect">
            <a:avLst/>
          </a:prstGeom>
        </p:spPr>
        <p:txBody>
          <a:bodyPr anchor="b"/>
          <a:lstStyle>
            <a:lvl1pPr algn="l">
              <a:defRPr sz="3600" b="0" baseline="0">
                <a:solidFill>
                  <a:schemeClr val="accent3"/>
                </a:solidFill>
                <a:latin typeface="+mj-lt"/>
              </a:defRPr>
            </a:lvl1pPr>
          </a:lstStyle>
          <a:p>
            <a:r>
              <a:rPr lang="en-US"/>
              <a:t>Slide with Text and Icon </a:t>
            </a:r>
          </a:p>
        </p:txBody>
      </p:sp>
      <p:sp>
        <p:nvSpPr>
          <p:cNvPr id="3" name="Subtitle 2"/>
          <p:cNvSpPr>
            <a:spLocks noGrp="1"/>
          </p:cNvSpPr>
          <p:nvPr>
            <p:ph type="subTitle" idx="1" hasCustomPrompt="1"/>
          </p:nvPr>
        </p:nvSpPr>
        <p:spPr>
          <a:xfrm>
            <a:off x="838200" y="1463955"/>
            <a:ext cx="9144000" cy="4089680"/>
          </a:xfrm>
          <a:prstGeom prst="rect">
            <a:avLst/>
          </a:prstGeom>
        </p:spPr>
        <p:txBody>
          <a:bodyPr/>
          <a:lstStyle>
            <a:lvl1pPr marL="0" marR="0" indent="0" algn="l" defTabSz="914400" rtl="0" eaLnBrk="1" fontAlgn="auto" latinLnBrk="0" hangingPunct="1">
              <a:lnSpc>
                <a:spcPct val="110000"/>
              </a:lnSpc>
              <a:spcBef>
                <a:spcPts val="1000"/>
              </a:spcBef>
              <a:spcAft>
                <a:spcPts val="0"/>
              </a:spcAft>
              <a:buClrTx/>
              <a:buSzTx/>
              <a:buFont typeface="Arial" panose="020B0604020202020204" pitchFamily="34" charset="0"/>
              <a:buNone/>
              <a:tabLst/>
              <a:defRPr lang="en-US" sz="1800" baseline="0" smtClean="0">
                <a:effectLs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z="24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Lorem ipsum dolor sit </a:t>
            </a:r>
            <a:r>
              <a:rPr lang="en-US" sz="24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amet</a:t>
            </a:r>
            <a:r>
              <a:rPr lang="en-US" sz="24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a:t>
            </a:r>
            <a:r>
              <a:rPr lang="en-US" sz="24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consectetur</a:t>
            </a:r>
            <a:r>
              <a:rPr lang="en-US" sz="24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a:t>
            </a:r>
            <a:r>
              <a:rPr lang="en-US" sz="24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adipiscing</a:t>
            </a:r>
            <a:r>
              <a:rPr lang="en-US" sz="24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a:t>
            </a:r>
            <a:r>
              <a:rPr lang="en-US" sz="24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elit</a:t>
            </a:r>
            <a:r>
              <a:rPr lang="en-US" sz="24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a:t>
            </a:r>
            <a:r>
              <a:rPr lang="en-US" sz="24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sed</a:t>
            </a:r>
            <a:r>
              <a:rPr lang="en-US" sz="24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do </a:t>
            </a:r>
            <a:r>
              <a:rPr lang="en-US" sz="24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eiusmod</a:t>
            </a:r>
            <a:r>
              <a:rPr lang="en-US" sz="24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a:t>
            </a:r>
            <a:r>
              <a:rPr lang="en-US" sz="24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tempor</a:t>
            </a:r>
            <a:r>
              <a:rPr lang="en-US" sz="24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a:t>
            </a:r>
            <a:r>
              <a:rPr lang="en-US" sz="24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incididunt</a:t>
            </a:r>
            <a:r>
              <a:rPr lang="en-US" sz="24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a:t>
            </a:r>
            <a:r>
              <a:rPr lang="en-US" sz="24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ut</a:t>
            </a:r>
            <a:r>
              <a:rPr lang="en-US" sz="24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a:t>
            </a:r>
            <a:r>
              <a:rPr lang="en-US" sz="24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labore</a:t>
            </a:r>
            <a:r>
              <a:rPr lang="en-US" sz="24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et </a:t>
            </a:r>
            <a:r>
              <a:rPr lang="en-US" sz="24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dolore</a:t>
            </a:r>
            <a:r>
              <a:rPr lang="en-US" sz="24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magna </a:t>
            </a:r>
            <a:r>
              <a:rPr lang="en-US" sz="24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aliqua</a:t>
            </a:r>
            <a:r>
              <a:rPr lang="en-US" sz="24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a:t>
            </a:r>
          </a:p>
          <a:p>
            <a:r>
              <a:rPr lang="en-US" sz="24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Ut</a:t>
            </a:r>
            <a:r>
              <a:rPr lang="en-US" sz="24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a:t>
            </a:r>
            <a:r>
              <a:rPr lang="en-US" sz="24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enim</a:t>
            </a:r>
            <a:r>
              <a:rPr lang="en-US" sz="24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ad minim </a:t>
            </a:r>
            <a:r>
              <a:rPr lang="en-US" sz="24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veniam</a:t>
            </a:r>
            <a:r>
              <a:rPr lang="en-US" sz="24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a:t>
            </a:r>
            <a:r>
              <a:rPr lang="en-US" sz="24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quis</a:t>
            </a:r>
            <a:r>
              <a:rPr lang="en-US" sz="24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a:t>
            </a:r>
            <a:r>
              <a:rPr lang="en-US" sz="24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nostrud</a:t>
            </a:r>
            <a:r>
              <a:rPr lang="en-US" sz="24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exercitation </a:t>
            </a:r>
            <a:r>
              <a:rPr lang="en-US" sz="24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ullamco</a:t>
            </a:r>
            <a:r>
              <a:rPr lang="en-US" sz="24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a:t>
            </a:r>
            <a:r>
              <a:rPr lang="en-US" sz="24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laboris</a:t>
            </a:r>
            <a:r>
              <a:rPr lang="en-US" sz="24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nisi </a:t>
            </a:r>
            <a:r>
              <a:rPr lang="en-US" sz="24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ut</a:t>
            </a:r>
            <a:r>
              <a:rPr lang="en-US" sz="24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a:t>
            </a:r>
            <a:r>
              <a:rPr lang="en-US" sz="24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aliquip</a:t>
            </a:r>
            <a:r>
              <a:rPr lang="en-US" sz="24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ex </a:t>
            </a:r>
            <a:r>
              <a:rPr lang="en-US" sz="24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ea</a:t>
            </a:r>
            <a:r>
              <a:rPr lang="en-US" sz="24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a:t>
            </a:r>
            <a:r>
              <a:rPr lang="en-US" sz="24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commodo</a:t>
            </a:r>
            <a:r>
              <a:rPr lang="en-US" sz="24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a:t>
            </a:r>
            <a:r>
              <a:rPr lang="en-US" sz="24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consequat</a:t>
            </a:r>
            <a:r>
              <a:rPr lang="en-US" sz="24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Lorem ipsum dolor sit </a:t>
            </a:r>
            <a:r>
              <a:rPr lang="en-US" sz="24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amet</a:t>
            </a:r>
            <a:r>
              <a:rPr lang="en-US" sz="24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a:t>
            </a:r>
            <a:r>
              <a:rPr lang="en-US" sz="24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consectetur</a:t>
            </a:r>
            <a:r>
              <a:rPr lang="en-US" sz="24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a:t>
            </a:r>
            <a:r>
              <a:rPr lang="en-US" sz="24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adipiscing</a:t>
            </a:r>
            <a:r>
              <a:rPr lang="en-US" sz="24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a:t>
            </a:r>
            <a:r>
              <a:rPr lang="en-US" sz="24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elit</a:t>
            </a:r>
            <a:r>
              <a:rPr lang="en-US" sz="24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a:t>
            </a:r>
            <a:r>
              <a:rPr lang="en-US" sz="24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sed</a:t>
            </a:r>
            <a:r>
              <a:rPr lang="en-US" sz="24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do </a:t>
            </a:r>
            <a:r>
              <a:rPr lang="en-US" sz="24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eiusmod</a:t>
            </a:r>
            <a:r>
              <a:rPr lang="en-US" sz="24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a:t>
            </a:r>
            <a:r>
              <a:rPr lang="en-US" sz="24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tempor</a:t>
            </a:r>
            <a:r>
              <a:rPr lang="en-US" sz="24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a:t>
            </a:r>
            <a:r>
              <a:rPr lang="en-US" sz="24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incididunt</a:t>
            </a:r>
            <a:r>
              <a:rPr lang="en-US" sz="24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a:t>
            </a:r>
            <a:r>
              <a:rPr lang="en-US" sz="24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ut</a:t>
            </a:r>
            <a:r>
              <a:rPr lang="en-US" sz="24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a:t>
            </a:r>
            <a:r>
              <a:rPr lang="en-US" sz="24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labore</a:t>
            </a:r>
            <a:r>
              <a:rPr lang="en-US" sz="24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et </a:t>
            </a:r>
            <a:r>
              <a:rPr lang="en-US" sz="24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dolore</a:t>
            </a:r>
            <a:r>
              <a:rPr lang="en-US" sz="24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 magna </a:t>
            </a:r>
            <a:r>
              <a:rPr lang="en-US" sz="2400" err="1">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aliqua</a:t>
            </a:r>
            <a:r>
              <a:rPr lang="en-US" sz="2400">
                <a:solidFill>
                  <a:srgbClr val="000000"/>
                </a:solidFill>
                <a:effectLst/>
                <a:latin typeface="Palatino Linotype" panose="02040502050505030304" pitchFamily="18" charset="0"/>
                <a:ea typeface="Calibri" panose="020F0502020204030204" pitchFamily="34" charset="0"/>
                <a:cs typeface="Arial" panose="020B0604020202020204" pitchFamily="34" charset="0"/>
              </a:rPr>
              <a:t>.</a:t>
            </a:r>
            <a:endParaRPr lang="en-US"/>
          </a:p>
          <a:p>
            <a:endParaRPr lang="en-US"/>
          </a:p>
        </p:txBody>
      </p:sp>
      <p:sp>
        <p:nvSpPr>
          <p:cNvPr id="7" name="Slide Number Placeholder 5"/>
          <p:cNvSpPr>
            <a:spLocks noGrp="1"/>
          </p:cNvSpPr>
          <p:nvPr>
            <p:ph type="sldNum" sz="quarter" idx="4"/>
          </p:nvPr>
        </p:nvSpPr>
        <p:spPr>
          <a:xfrm>
            <a:off x="9146114" y="6247796"/>
            <a:ext cx="2743200" cy="365125"/>
          </a:xfrm>
          <a:prstGeom prst="rect">
            <a:avLst/>
          </a:prstGeom>
        </p:spPr>
        <p:txBody>
          <a:bodyPr/>
          <a:lstStyle>
            <a:lvl1pPr algn="r">
              <a:defRPr sz="1200" baseline="0"/>
            </a:lvl1pPr>
          </a:lstStyle>
          <a:p>
            <a:r>
              <a:rPr lang="en-US">
                <a:solidFill>
                  <a:prstClr val="black"/>
                </a:solidFill>
              </a:rPr>
              <a:t>Page </a:t>
            </a:r>
            <a:fld id="{C8303BCE-995F-4709-9859-41737DB22DB5}" type="slidenum">
              <a:rPr lang="en-US" smtClean="0">
                <a:solidFill>
                  <a:prstClr val="black"/>
                </a:solidFill>
              </a:rPr>
              <a:pPr/>
              <a:t>‹#›</a:t>
            </a:fld>
            <a:endParaRPr lang="en-US">
              <a:solidFill>
                <a:prstClr val="black"/>
              </a:solidFill>
            </a:endParaRPr>
          </a:p>
        </p:txBody>
      </p:sp>
    </p:spTree>
    <p:extLst>
      <p:ext uri="{BB962C8B-B14F-4D97-AF65-F5344CB8AC3E}">
        <p14:creationId xmlns:p14="http://schemas.microsoft.com/office/powerpoint/2010/main" val="23378474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ext left, one image right">
    <p:bg>
      <p:bgPr>
        <a:solidFill>
          <a:srgbClr val="F5F5F6"/>
        </a:solidFill>
        <a:effectLst/>
      </p:bgPr>
    </p:bg>
    <p:spTree>
      <p:nvGrpSpPr>
        <p:cNvPr id="1" name=""/>
        <p:cNvGrpSpPr/>
        <p:nvPr/>
      </p:nvGrpSpPr>
      <p:grpSpPr>
        <a:xfrm>
          <a:off x="0" y="0"/>
          <a:ext cx="0" cy="0"/>
          <a:chOff x="0" y="0"/>
          <a:chExt cx="0" cy="0"/>
        </a:xfrm>
      </p:grpSpPr>
      <p:sp>
        <p:nvSpPr>
          <p:cNvPr id="4" name="Slide Number Placeholder">
            <a:extLst>
              <a:ext uri="{FF2B5EF4-FFF2-40B4-BE49-F238E27FC236}">
                <a16:creationId xmlns:a16="http://schemas.microsoft.com/office/drawing/2014/main" id="{82EEFC85-1348-1B4D-BA3F-948A6B6A2C11}"/>
              </a:ext>
            </a:extLst>
          </p:cNvPr>
          <p:cNvSpPr>
            <a:spLocks noGrp="1"/>
          </p:cNvSpPr>
          <p:nvPr>
            <p:ph type="sldNum" sz="quarter" idx="4"/>
          </p:nvPr>
        </p:nvSpPr>
        <p:spPr>
          <a:xfrm>
            <a:off x="4662087" y="6250891"/>
            <a:ext cx="2867826" cy="365125"/>
          </a:xfrm>
          <a:prstGeom prst="rect">
            <a:avLst/>
          </a:prstGeom>
        </p:spPr>
        <p:txBody>
          <a:bodyPr/>
          <a:lstStyle>
            <a:lvl1pPr>
              <a:defRPr sz="2000">
                <a:solidFill>
                  <a:srgbClr val="003C57"/>
                </a:solidFill>
              </a:defRPr>
            </a:lvl1pPr>
          </a:lstStyle>
          <a:p>
            <a:pPr algn="ctr"/>
            <a:fld id="{232417FB-2EF4-EC49-BC13-97513C37E9E5}" type="slidenum">
              <a:rPr lang="en-US" smtClean="0"/>
              <a:pPr algn="ctr"/>
              <a:t>‹#›</a:t>
            </a:fld>
            <a:endParaRPr lang="en-US"/>
          </a:p>
        </p:txBody>
      </p:sp>
      <p:sp>
        <p:nvSpPr>
          <p:cNvPr id="5" name="Footer Placeholder">
            <a:extLst>
              <a:ext uri="{FF2B5EF4-FFF2-40B4-BE49-F238E27FC236}">
                <a16:creationId xmlns:a16="http://schemas.microsoft.com/office/drawing/2014/main" id="{3C90513C-0A03-D04D-8CDF-DC791864E4FF}"/>
              </a:ext>
            </a:extLst>
          </p:cNvPr>
          <p:cNvSpPr>
            <a:spLocks noGrp="1"/>
          </p:cNvSpPr>
          <p:nvPr>
            <p:ph type="ftr" sz="quarter" idx="3"/>
          </p:nvPr>
        </p:nvSpPr>
        <p:spPr>
          <a:xfrm>
            <a:off x="7529913" y="6250890"/>
            <a:ext cx="3842030" cy="365125"/>
          </a:xfrm>
          <a:prstGeom prst="rect">
            <a:avLst/>
          </a:prstGeom>
        </p:spPr>
        <p:txBody>
          <a:bodyPr vert="horz" lIns="91440" tIns="45720" rIns="0" bIns="45720" rtlCol="0" anchor="t" anchorCtr="0"/>
          <a:lstStyle>
            <a:lvl1pPr algn="r">
              <a:defRPr sz="2000" b="1">
                <a:solidFill>
                  <a:srgbClr val="003C57"/>
                </a:solidFill>
              </a:defRPr>
            </a:lvl1pPr>
          </a:lstStyle>
          <a:p>
            <a:endParaRPr lang="en-US"/>
          </a:p>
        </p:txBody>
      </p:sp>
      <p:sp>
        <p:nvSpPr>
          <p:cNvPr id="2" name="Title">
            <a:extLst>
              <a:ext uri="{FF2B5EF4-FFF2-40B4-BE49-F238E27FC236}">
                <a16:creationId xmlns:a16="http://schemas.microsoft.com/office/drawing/2014/main" id="{476494BA-54FA-6240-A5E0-73528C13DB5B}"/>
              </a:ext>
            </a:extLst>
          </p:cNvPr>
          <p:cNvSpPr>
            <a:spLocks noGrp="1"/>
          </p:cNvSpPr>
          <p:nvPr>
            <p:ph type="title" hasCustomPrompt="1"/>
          </p:nvPr>
        </p:nvSpPr>
        <p:spPr>
          <a:xfrm>
            <a:off x="838200" y="639842"/>
            <a:ext cx="3331865" cy="814519"/>
          </a:xfrm>
          <a:prstGeom prst="rect">
            <a:avLst/>
          </a:prstGeom>
        </p:spPr>
        <p:txBody>
          <a:bodyPr>
            <a:noAutofit/>
          </a:bodyPr>
          <a:lstStyle>
            <a:lvl1pPr>
              <a:defRPr sz="3200"/>
            </a:lvl1pPr>
          </a:lstStyle>
          <a:p>
            <a:pPr lvl="0"/>
            <a:r>
              <a:rPr lang="en-US"/>
              <a:t>Text left, one image right</a:t>
            </a:r>
          </a:p>
        </p:txBody>
      </p:sp>
      <p:sp>
        <p:nvSpPr>
          <p:cNvPr id="10" name="Content Placeholder">
            <a:extLst>
              <a:ext uri="{FF2B5EF4-FFF2-40B4-BE49-F238E27FC236}">
                <a16:creationId xmlns:a16="http://schemas.microsoft.com/office/drawing/2014/main" id="{5A53190F-4F68-9B4A-91AB-F520FB436C9F}"/>
              </a:ext>
            </a:extLst>
          </p:cNvPr>
          <p:cNvSpPr>
            <a:spLocks noGrp="1"/>
          </p:cNvSpPr>
          <p:nvPr>
            <p:ph sz="half" idx="10" hasCustomPrompt="1"/>
          </p:nvPr>
        </p:nvSpPr>
        <p:spPr>
          <a:xfrm>
            <a:off x="838200" y="1681675"/>
            <a:ext cx="3331866" cy="2329227"/>
          </a:xfrm>
          <a:prstGeom prst="rect">
            <a:avLst/>
          </a:prstGeom>
        </p:spPr>
        <p:txBody>
          <a:bodyPr wrap="square" tIns="0" bIns="0" anchor="t" anchorCtr="0"/>
          <a:lstStyle>
            <a:lvl1pPr>
              <a:spcAft>
                <a:spcPts val="500"/>
              </a:spcAft>
              <a:defRPr sz="3200">
                <a:solidFill>
                  <a:schemeClr val="tx1"/>
                </a:solidFill>
              </a:defRPr>
            </a:lvl1pPr>
            <a:lvl2pPr>
              <a:spcAft>
                <a:spcPts val="500"/>
              </a:spcAft>
              <a:defRPr sz="2800">
                <a:solidFill>
                  <a:schemeClr val="tx1"/>
                </a:solidFill>
              </a:defRPr>
            </a:lvl2pPr>
            <a:lvl3pPr>
              <a:spcAft>
                <a:spcPts val="500"/>
              </a:spcAft>
              <a:defRPr sz="2400">
                <a:solidFill>
                  <a:schemeClr val="tx1"/>
                </a:solidFill>
              </a:defRPr>
            </a:lvl3pPr>
            <a:lvl4pPr>
              <a:spcAft>
                <a:spcPts val="500"/>
              </a:spcAft>
              <a:defRPr sz="2000">
                <a:solidFill>
                  <a:schemeClr val="tx1"/>
                </a:solidFill>
              </a:defRPr>
            </a:lvl4pPr>
            <a:lvl5pPr>
              <a:spcAft>
                <a:spcPts val="500"/>
              </a:spcAft>
              <a:defRPr sz="2000">
                <a:solidFill>
                  <a:schemeClr val="tx1"/>
                </a:solidFill>
              </a:defRPr>
            </a:lvl5pPr>
          </a:lstStyle>
          <a:p>
            <a:pPr lvl="0"/>
            <a:r>
              <a:rPr lang="en-US"/>
              <a:t>Single column</a:t>
            </a:r>
          </a:p>
          <a:p>
            <a:pPr lvl="1"/>
            <a:r>
              <a:rPr lang="en-US"/>
              <a:t>Second level</a:t>
            </a:r>
          </a:p>
          <a:p>
            <a:pPr lvl="2"/>
            <a:r>
              <a:rPr lang="en-US"/>
              <a:t>Third level</a:t>
            </a:r>
          </a:p>
          <a:p>
            <a:pPr lvl="3"/>
            <a:r>
              <a:rPr lang="en-US"/>
              <a:t>Fourth level</a:t>
            </a:r>
          </a:p>
          <a:p>
            <a:pPr lvl="4"/>
            <a:r>
              <a:rPr lang="en-US"/>
              <a:t>Fifth level</a:t>
            </a:r>
          </a:p>
        </p:txBody>
      </p:sp>
      <p:sp>
        <p:nvSpPr>
          <p:cNvPr id="19" name="Content Placeholder">
            <a:extLst>
              <a:ext uri="{FF2B5EF4-FFF2-40B4-BE49-F238E27FC236}">
                <a16:creationId xmlns:a16="http://schemas.microsoft.com/office/drawing/2014/main" id="{3AEE310C-A9B2-BC47-9C43-3532231F7D72}"/>
              </a:ext>
            </a:extLst>
          </p:cNvPr>
          <p:cNvSpPr>
            <a:spLocks noGrp="1"/>
          </p:cNvSpPr>
          <p:nvPr>
            <p:ph idx="1" hasCustomPrompt="1"/>
          </p:nvPr>
        </p:nvSpPr>
        <p:spPr>
          <a:xfrm>
            <a:off x="4556936" y="639842"/>
            <a:ext cx="6822742" cy="5129133"/>
          </a:xfrm>
          <a:prstGeom prst="rect">
            <a:avLst/>
          </a:prstGeom>
          <a:solidFill>
            <a:schemeClr val="bg2"/>
          </a:solidFill>
        </p:spPr>
        <p:txBody>
          <a:bodyPr wrap="square" lIns="720000" tIns="720000" rIns="720000" bIns="720000" anchor="ctr" anchorCtr="0"/>
          <a:lstStyle>
            <a:lvl1pPr marL="0" indent="0">
              <a:buNone/>
              <a:defRPr sz="3200">
                <a:solidFill>
                  <a:schemeClr val="tx2"/>
                </a:solidFill>
              </a:defRPr>
            </a:lvl1pPr>
            <a:lvl2pPr>
              <a:defRPr sz="2800"/>
            </a:lvl2pPr>
            <a:lvl3pPr>
              <a:defRPr sz="2400"/>
            </a:lvl3pPr>
            <a:lvl4pPr>
              <a:defRPr sz="2000"/>
            </a:lvl4pPr>
            <a:lvl5pPr>
              <a:defRPr sz="2000"/>
            </a:lvl5pPr>
          </a:lstStyle>
          <a:p>
            <a:pPr lvl="0"/>
            <a:r>
              <a:rPr lang="en-US"/>
              <a:t>Add your image here</a:t>
            </a:r>
            <a:br>
              <a:rPr lang="en-US"/>
            </a:br>
            <a:r>
              <a:rPr lang="en-US"/>
              <a:t>(aspect ratio 4:3)</a:t>
            </a:r>
          </a:p>
        </p:txBody>
      </p:sp>
      <p:pic>
        <p:nvPicPr>
          <p:cNvPr id="8" name="Logo">
            <a:extLst>
              <a:ext uri="{FF2B5EF4-FFF2-40B4-BE49-F238E27FC236}">
                <a16:creationId xmlns:a16="http://schemas.microsoft.com/office/drawing/2014/main" id="{7230BA26-5933-4A86-8479-E00BE39B23F1}"/>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847853" y="6281865"/>
            <a:ext cx="3489861" cy="306034"/>
          </a:xfrm>
          <a:prstGeom prst="rect">
            <a:avLst/>
          </a:prstGeom>
        </p:spPr>
      </p:pic>
    </p:spTree>
    <p:extLst>
      <p:ext uri="{BB962C8B-B14F-4D97-AF65-F5344CB8AC3E}">
        <p14:creationId xmlns:p14="http://schemas.microsoft.com/office/powerpoint/2010/main" val="356268531"/>
      </p:ext>
    </p:extLst>
  </p:cSld>
  <p:clrMapOvr>
    <a:masterClrMapping/>
  </p:clrMapOvr>
  <p:extLst>
    <p:ext uri="{DCECCB84-F9BA-43D5-87BE-67443E8EF086}">
      <p15:sldGuideLst xmlns:p15="http://schemas.microsoft.com/office/powerpoint/2012/main">
        <p15:guide id="1" pos="529">
          <p15:clr>
            <a:srgbClr val="FBAE40"/>
          </p15:clr>
        </p15:guide>
        <p15:guide id="2" orient="horz" pos="391">
          <p15:clr>
            <a:srgbClr val="FBAE40"/>
          </p15:clr>
        </p15:guide>
        <p15:guide id="3" pos="7174">
          <p15:clr>
            <a:srgbClr val="FBAE40"/>
          </p15:clr>
        </p15:guide>
        <p15:guide id="4" orient="horz" pos="3634">
          <p15:clr>
            <a:srgbClr val="FBAE4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Slide with Graph">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838200" y="484094"/>
            <a:ext cx="10857947" cy="591670"/>
          </a:xfrm>
          <a:prstGeom prst="rect">
            <a:avLst/>
          </a:prstGeom>
        </p:spPr>
        <p:txBody>
          <a:bodyPr anchor="b"/>
          <a:lstStyle>
            <a:lvl1pPr algn="l">
              <a:defRPr sz="3600" b="0" baseline="0">
                <a:solidFill>
                  <a:schemeClr val="accent3"/>
                </a:solidFill>
                <a:latin typeface="+mj-lt"/>
              </a:defRPr>
            </a:lvl1pPr>
          </a:lstStyle>
          <a:p>
            <a:r>
              <a:rPr lang="en-US"/>
              <a:t>Slide with Graph</a:t>
            </a:r>
          </a:p>
        </p:txBody>
      </p:sp>
      <p:sp>
        <p:nvSpPr>
          <p:cNvPr id="3" name="Subtitle 2"/>
          <p:cNvSpPr>
            <a:spLocks noGrp="1"/>
          </p:cNvSpPr>
          <p:nvPr>
            <p:ph type="subTitle" idx="1" hasCustomPrompt="1"/>
          </p:nvPr>
        </p:nvSpPr>
        <p:spPr>
          <a:xfrm>
            <a:off x="8851900" y="1861521"/>
            <a:ext cx="2856624" cy="2505528"/>
          </a:xfrm>
          <a:prstGeom prst="rect">
            <a:avLst/>
          </a:prstGeom>
        </p:spPr>
        <p:txBody>
          <a:bodyPr/>
          <a:lstStyle>
            <a:lvl1pPr marL="0" marR="0" indent="0" algn="l" defTabSz="914400" rtl="0" eaLnBrk="1" fontAlgn="auto" latinLnBrk="0" hangingPunct="1">
              <a:lnSpc>
                <a:spcPct val="110000"/>
              </a:lnSpc>
              <a:spcBef>
                <a:spcPts val="1000"/>
              </a:spcBef>
              <a:spcAft>
                <a:spcPts val="0"/>
              </a:spcAft>
              <a:buClrTx/>
              <a:buSzTx/>
              <a:buFont typeface="Arial" panose="020B0604020202020204" pitchFamily="34" charset="0"/>
              <a:buNone/>
              <a:tabLst/>
              <a:defRPr lang="en-US" sz="1400" baseline="0" smtClean="0">
                <a:solidFill>
                  <a:schemeClr val="bg2">
                    <a:lumMod val="10000"/>
                  </a:schemeClr>
                </a:solidFill>
                <a:effectLst/>
                <a:latin typeface="Palatino Linotype" panose="02040502050505030304" pitchFamily="18"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atin typeface="Palatino Linotype" panose="02040502050505030304" pitchFamily="18" charset="0"/>
              </a:rPr>
              <a:t>Am </a:t>
            </a:r>
            <a:r>
              <a:rPr lang="en-US" err="1">
                <a:latin typeface="Palatino Linotype" panose="02040502050505030304" pitchFamily="18" charset="0"/>
              </a:rPr>
              <a:t>fugitas</a:t>
            </a:r>
            <a:r>
              <a:rPr lang="en-US">
                <a:latin typeface="Palatino Linotype" panose="02040502050505030304" pitchFamily="18" charset="0"/>
              </a:rPr>
              <a:t> min </a:t>
            </a:r>
            <a:r>
              <a:rPr lang="en-US" err="1">
                <a:latin typeface="Palatino Linotype" panose="02040502050505030304" pitchFamily="18" charset="0"/>
              </a:rPr>
              <a:t>exfo</a:t>
            </a:r>
            <a:r>
              <a:rPr lang="en-US">
                <a:latin typeface="Palatino Linotype" panose="02040502050505030304" pitchFamily="18" charset="0"/>
              </a:rPr>
              <a:t> </a:t>
            </a:r>
            <a:r>
              <a:rPr lang="en-US" err="1">
                <a:latin typeface="Palatino Linotype" panose="02040502050505030304" pitchFamily="18" charset="0"/>
              </a:rPr>
              <a:t>esequa</a:t>
            </a:r>
            <a:r>
              <a:rPr lang="en-US">
                <a:latin typeface="Palatino Linotype" panose="02040502050505030304" pitchFamily="18" charset="0"/>
              </a:rPr>
              <a:t> Omnia, </a:t>
            </a:r>
            <a:r>
              <a:rPr lang="en-US" err="1">
                <a:latin typeface="Palatino Linotype" panose="02040502050505030304" pitchFamily="18" charset="0"/>
              </a:rPr>
              <a:t>ey</a:t>
            </a:r>
            <a:r>
              <a:rPr lang="en-US">
                <a:latin typeface="Palatino Linotype" panose="02040502050505030304" pitchFamily="18" charset="0"/>
              </a:rPr>
              <a:t> long </a:t>
            </a:r>
            <a:r>
              <a:rPr lang="en-US" err="1">
                <a:latin typeface="Palatino Linotype" panose="02040502050505030304" pitchFamily="18" charset="0"/>
              </a:rPr>
              <a:t>simunant</a:t>
            </a:r>
            <a:r>
              <a:rPr lang="en-US">
                <a:latin typeface="Palatino Linotype" panose="02040502050505030304" pitchFamily="18" charset="0"/>
              </a:rPr>
              <a:t> </a:t>
            </a:r>
            <a:r>
              <a:rPr lang="en-US" err="1">
                <a:latin typeface="Palatino Linotype" panose="02040502050505030304" pitchFamily="18" charset="0"/>
              </a:rPr>
              <a:t>ectempos</a:t>
            </a:r>
            <a:r>
              <a:rPr lang="en-US">
                <a:latin typeface="Palatino Linotype" panose="02040502050505030304" pitchFamily="18" charset="0"/>
              </a:rPr>
              <a:t> </a:t>
            </a:r>
            <a:r>
              <a:rPr lang="en-US" err="1">
                <a:latin typeface="Palatino Linotype" panose="02040502050505030304" pitchFamily="18" charset="0"/>
              </a:rPr>
              <a:t>amAm</a:t>
            </a:r>
            <a:r>
              <a:rPr lang="en-US">
                <a:latin typeface="Palatino Linotype" panose="02040502050505030304" pitchFamily="18" charset="0"/>
              </a:rPr>
              <a:t> </a:t>
            </a:r>
            <a:r>
              <a:rPr lang="en-US" err="1">
                <a:latin typeface="Palatino Linotype" panose="02040502050505030304" pitchFamily="18" charset="0"/>
              </a:rPr>
              <a:t>fugitas</a:t>
            </a:r>
            <a:r>
              <a:rPr lang="en-US">
                <a:latin typeface="Palatino Linotype" panose="02040502050505030304" pitchFamily="18" charset="0"/>
              </a:rPr>
              <a:t> min </a:t>
            </a:r>
            <a:r>
              <a:rPr lang="en-US" err="1">
                <a:latin typeface="Palatino Linotype" panose="02040502050505030304" pitchFamily="18" charset="0"/>
              </a:rPr>
              <a:t>exfo</a:t>
            </a:r>
            <a:r>
              <a:rPr lang="en-US">
                <a:latin typeface="Palatino Linotype" panose="02040502050505030304" pitchFamily="18" charset="0"/>
              </a:rPr>
              <a:t> </a:t>
            </a:r>
            <a:r>
              <a:rPr lang="en-US" err="1">
                <a:latin typeface="Palatino Linotype" panose="02040502050505030304" pitchFamily="18" charset="0"/>
              </a:rPr>
              <a:t>esequa</a:t>
            </a:r>
            <a:r>
              <a:rPr lang="en-US">
                <a:latin typeface="Palatino Linotype" panose="02040502050505030304" pitchFamily="18" charset="0"/>
              </a:rPr>
              <a:t> Omnia, </a:t>
            </a:r>
            <a:r>
              <a:rPr lang="en-US" err="1">
                <a:latin typeface="Palatino Linotype" panose="02040502050505030304" pitchFamily="18" charset="0"/>
              </a:rPr>
              <a:t>ey</a:t>
            </a:r>
            <a:r>
              <a:rPr lang="en-US">
                <a:latin typeface="Palatino Linotype" panose="02040502050505030304" pitchFamily="18" charset="0"/>
              </a:rPr>
              <a:t> long </a:t>
            </a:r>
            <a:r>
              <a:rPr lang="en-US" err="1">
                <a:latin typeface="Palatino Linotype" panose="02040502050505030304" pitchFamily="18" charset="0"/>
              </a:rPr>
              <a:t>simunant</a:t>
            </a:r>
            <a:r>
              <a:rPr lang="en-US">
                <a:latin typeface="Palatino Linotype" panose="02040502050505030304" pitchFamily="18" charset="0"/>
              </a:rPr>
              <a:t> </a:t>
            </a:r>
            <a:r>
              <a:rPr lang="en-US" err="1">
                <a:latin typeface="Palatino Linotype" panose="02040502050505030304" pitchFamily="18" charset="0"/>
              </a:rPr>
              <a:t>ectempos</a:t>
            </a:r>
            <a:r>
              <a:rPr lang="en-US">
                <a:latin typeface="Palatino Linotype" panose="02040502050505030304" pitchFamily="18" charset="0"/>
              </a:rPr>
              <a:t> am</a:t>
            </a:r>
            <a:endParaRPr lang="en-US"/>
          </a:p>
          <a:p>
            <a:r>
              <a:rPr lang="en-US">
                <a:latin typeface="Palatino Linotype" panose="02040502050505030304" pitchFamily="18" charset="0"/>
              </a:rPr>
              <a:t>Am </a:t>
            </a:r>
            <a:r>
              <a:rPr lang="en-US" err="1">
                <a:latin typeface="Palatino Linotype" panose="02040502050505030304" pitchFamily="18" charset="0"/>
              </a:rPr>
              <a:t>fugitas</a:t>
            </a:r>
            <a:r>
              <a:rPr lang="en-US">
                <a:latin typeface="Palatino Linotype" panose="02040502050505030304" pitchFamily="18" charset="0"/>
              </a:rPr>
              <a:t> min </a:t>
            </a:r>
            <a:r>
              <a:rPr lang="en-US" err="1">
                <a:latin typeface="Palatino Linotype" panose="02040502050505030304" pitchFamily="18" charset="0"/>
              </a:rPr>
              <a:t>exfo</a:t>
            </a:r>
            <a:r>
              <a:rPr lang="en-US">
                <a:latin typeface="Palatino Linotype" panose="02040502050505030304" pitchFamily="18" charset="0"/>
              </a:rPr>
              <a:t> </a:t>
            </a:r>
            <a:r>
              <a:rPr lang="en-US" err="1">
                <a:latin typeface="Palatino Linotype" panose="02040502050505030304" pitchFamily="18" charset="0"/>
              </a:rPr>
              <a:t>esequa</a:t>
            </a:r>
            <a:r>
              <a:rPr lang="en-US">
                <a:latin typeface="Palatino Linotype" panose="02040502050505030304" pitchFamily="18" charset="0"/>
              </a:rPr>
              <a:t> Omnia, </a:t>
            </a:r>
            <a:r>
              <a:rPr lang="en-US" err="1">
                <a:latin typeface="Palatino Linotype" panose="02040502050505030304" pitchFamily="18" charset="0"/>
              </a:rPr>
              <a:t>ey</a:t>
            </a:r>
            <a:r>
              <a:rPr lang="en-US">
                <a:latin typeface="Palatino Linotype" panose="02040502050505030304" pitchFamily="18" charset="0"/>
              </a:rPr>
              <a:t> long </a:t>
            </a:r>
            <a:r>
              <a:rPr lang="en-US" err="1">
                <a:latin typeface="Palatino Linotype" panose="02040502050505030304" pitchFamily="18" charset="0"/>
              </a:rPr>
              <a:t>simunant</a:t>
            </a:r>
            <a:r>
              <a:rPr lang="en-US">
                <a:latin typeface="Palatino Linotype" panose="02040502050505030304" pitchFamily="18" charset="0"/>
              </a:rPr>
              <a:t> </a:t>
            </a:r>
            <a:r>
              <a:rPr lang="en-US" err="1">
                <a:latin typeface="Palatino Linotype" panose="02040502050505030304" pitchFamily="18" charset="0"/>
              </a:rPr>
              <a:t>ectempos</a:t>
            </a:r>
            <a:r>
              <a:rPr lang="en-US">
                <a:latin typeface="Palatino Linotype" panose="02040502050505030304" pitchFamily="18" charset="0"/>
              </a:rPr>
              <a:t> am</a:t>
            </a:r>
            <a:endParaRPr lang="en-US"/>
          </a:p>
          <a:p>
            <a:endParaRPr lang="en-US"/>
          </a:p>
        </p:txBody>
      </p:sp>
      <p:graphicFrame>
        <p:nvGraphicFramePr>
          <p:cNvPr id="14" name="Chart 13"/>
          <p:cNvGraphicFramePr/>
          <p:nvPr userDrawn="1"/>
        </p:nvGraphicFramePr>
        <p:xfrm>
          <a:off x="838202" y="1680670"/>
          <a:ext cx="8102600" cy="3686460"/>
        </p:xfrm>
        <a:graphic>
          <a:graphicData uri="http://schemas.openxmlformats.org/drawingml/2006/chart">
            <c:chart xmlns:c="http://schemas.openxmlformats.org/drawingml/2006/chart" xmlns:r="http://schemas.openxmlformats.org/officeDocument/2006/relationships" r:id="rId2"/>
          </a:graphicData>
        </a:graphic>
      </p:graphicFrame>
      <p:sp>
        <p:nvSpPr>
          <p:cNvPr id="8" name="Slide Number Placeholder 5"/>
          <p:cNvSpPr>
            <a:spLocks noGrp="1"/>
          </p:cNvSpPr>
          <p:nvPr>
            <p:ph type="sldNum" sz="quarter" idx="4"/>
          </p:nvPr>
        </p:nvSpPr>
        <p:spPr>
          <a:xfrm>
            <a:off x="9146114" y="6247796"/>
            <a:ext cx="2743200" cy="365125"/>
          </a:xfrm>
          <a:prstGeom prst="rect">
            <a:avLst/>
          </a:prstGeom>
        </p:spPr>
        <p:txBody>
          <a:bodyPr/>
          <a:lstStyle>
            <a:lvl1pPr algn="r">
              <a:defRPr sz="1200" baseline="0"/>
            </a:lvl1pPr>
          </a:lstStyle>
          <a:p>
            <a:r>
              <a:rPr lang="en-US">
                <a:solidFill>
                  <a:prstClr val="black"/>
                </a:solidFill>
              </a:rPr>
              <a:t>Page </a:t>
            </a:r>
            <a:fld id="{C8303BCE-995F-4709-9859-41737DB22DB5}" type="slidenum">
              <a:rPr lang="en-US" smtClean="0">
                <a:solidFill>
                  <a:prstClr val="black"/>
                </a:solidFill>
              </a:rPr>
              <a:pPr/>
              <a:t>‹#›</a:t>
            </a:fld>
            <a:endParaRPr lang="en-US">
              <a:solidFill>
                <a:prstClr val="black"/>
              </a:solidFill>
            </a:endParaRPr>
          </a:p>
        </p:txBody>
      </p:sp>
    </p:spTree>
    <p:extLst>
      <p:ext uri="{BB962C8B-B14F-4D97-AF65-F5344CB8AC3E}">
        <p14:creationId xmlns:p14="http://schemas.microsoft.com/office/powerpoint/2010/main" val="226165030"/>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userDrawn="1">
  <p:cSld name="Thank You Slide">
    <p:bg>
      <p:bgPr>
        <a:blipFill dpi="0" rotWithShape="1">
          <a:blip r:embed="rId2" cstate="email">
            <a:alphaModFix amt="99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0" name="Title 1"/>
          <p:cNvSpPr txBox="1">
            <a:spLocks/>
          </p:cNvSpPr>
          <p:nvPr userDrawn="1"/>
        </p:nvSpPr>
        <p:spPr>
          <a:xfrm>
            <a:off x="855868" y="2007354"/>
            <a:ext cx="9144000" cy="591670"/>
          </a:xfrm>
          <a:prstGeom prst="rect">
            <a:avLst/>
          </a:prstGeom>
        </p:spPr>
        <p:txBody>
          <a:bodyPr anchor="b"/>
          <a:lstStyle>
            <a:lvl1pPr algn="l" defTabSz="914400" rtl="0" eaLnBrk="1" latinLnBrk="0" hangingPunct="1">
              <a:lnSpc>
                <a:spcPct val="90000"/>
              </a:lnSpc>
              <a:spcBef>
                <a:spcPct val="0"/>
              </a:spcBef>
              <a:buNone/>
              <a:defRPr sz="3600" b="1" kern="1200" baseline="0">
                <a:solidFill>
                  <a:srgbClr val="0984AF"/>
                </a:solidFill>
                <a:latin typeface="News Gothic" panose="02000503040000020004" pitchFamily="2" charset="0"/>
                <a:ea typeface="+mj-ea"/>
                <a:cs typeface="+mj-cs"/>
              </a:defRPr>
            </a:lvl1pPr>
          </a:lstStyle>
          <a:p>
            <a:r>
              <a:rPr lang="en-US" sz="3600" b="0">
                <a:latin typeface="Franklin Gothic Medium"/>
              </a:rPr>
              <a:t>THANK YOU</a:t>
            </a:r>
          </a:p>
        </p:txBody>
      </p:sp>
      <p:sp>
        <p:nvSpPr>
          <p:cNvPr id="11" name="Subtitle 2"/>
          <p:cNvSpPr txBox="1">
            <a:spLocks/>
          </p:cNvSpPr>
          <p:nvPr userDrawn="1"/>
        </p:nvSpPr>
        <p:spPr>
          <a:xfrm>
            <a:off x="855868" y="2599024"/>
            <a:ext cx="9144000" cy="417854"/>
          </a:xfrm>
          <a:prstGeom prst="rect">
            <a:avLst/>
          </a:prstGeom>
        </p:spPr>
        <p:txBody>
          <a:bodyPr/>
          <a:lstStyle>
            <a:lvl1pPr marL="0" marR="0" indent="0" algn="l" defTabSz="914400" rtl="0" eaLnBrk="1" fontAlgn="auto" latinLnBrk="0" hangingPunct="1">
              <a:lnSpc>
                <a:spcPct val="90000"/>
              </a:lnSpc>
              <a:spcBef>
                <a:spcPct val="0"/>
              </a:spcBef>
              <a:spcAft>
                <a:spcPts val="0"/>
              </a:spcAft>
              <a:buClrTx/>
              <a:buSzTx/>
              <a:buFont typeface="Arial" panose="020B0604020202020204" pitchFamily="34" charset="0"/>
              <a:buNone/>
              <a:tabLst/>
              <a:defRPr lang="en-US" sz="2400" kern="1200" baseline="0" smtClean="0">
                <a:solidFill>
                  <a:schemeClr val="tx1"/>
                </a:solidFill>
                <a:effectLst/>
                <a:latin typeface="Palatino Linotype" panose="02040502050505030304" pitchFamily="18" charset="0"/>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800">
                <a:hlinkClick r:id="rId3"/>
              </a:rPr>
              <a:t>seea@un.org</a:t>
            </a:r>
            <a:r>
              <a:rPr lang="en-US" sz="1800"/>
              <a:t> // </a:t>
            </a:r>
            <a:r>
              <a:rPr lang="en-US" sz="1800">
                <a:hlinkClick r:id="rId4"/>
              </a:rPr>
              <a:t>https://seea.un.org/</a:t>
            </a:r>
            <a:r>
              <a:rPr lang="en-US" sz="1800"/>
              <a:t> </a:t>
            </a:r>
          </a:p>
        </p:txBody>
      </p:sp>
    </p:spTree>
    <p:extLst>
      <p:ext uri="{BB962C8B-B14F-4D97-AF65-F5344CB8AC3E}">
        <p14:creationId xmlns:p14="http://schemas.microsoft.com/office/powerpoint/2010/main" val="1479742621"/>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userDrawn="1">
  <p:cSld name="Divider Titl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838200" y="2944906"/>
            <a:ext cx="9144000" cy="605397"/>
          </a:xfrm>
          <a:prstGeom prst="rect">
            <a:avLst/>
          </a:prstGeom>
        </p:spPr>
        <p:txBody>
          <a:bodyPr anchor="b"/>
          <a:lstStyle>
            <a:lvl1pPr algn="l">
              <a:defRPr sz="3600" b="0" i="0">
                <a:solidFill>
                  <a:schemeClr val="bg1"/>
                </a:solidFill>
                <a:latin typeface="Franklin Gothic Medium"/>
              </a:defRPr>
            </a:lvl1pPr>
          </a:lstStyle>
          <a:p>
            <a:r>
              <a:rPr lang="en-US"/>
              <a:t>DIVIDER</a:t>
            </a:r>
          </a:p>
        </p:txBody>
      </p:sp>
      <p:sp>
        <p:nvSpPr>
          <p:cNvPr id="4" name="Slide Number Placeholder 5"/>
          <p:cNvSpPr>
            <a:spLocks noGrp="1"/>
          </p:cNvSpPr>
          <p:nvPr>
            <p:ph type="sldNum" sz="quarter" idx="4"/>
          </p:nvPr>
        </p:nvSpPr>
        <p:spPr>
          <a:xfrm>
            <a:off x="9146114" y="6247796"/>
            <a:ext cx="2743200" cy="365125"/>
          </a:xfrm>
          <a:prstGeom prst="rect">
            <a:avLst/>
          </a:prstGeom>
        </p:spPr>
        <p:txBody>
          <a:bodyPr/>
          <a:lstStyle>
            <a:lvl1pPr algn="r">
              <a:defRPr sz="1200" baseline="0"/>
            </a:lvl1pPr>
          </a:lstStyle>
          <a:p>
            <a:r>
              <a:rPr lang="en-US">
                <a:solidFill>
                  <a:prstClr val="black"/>
                </a:solidFill>
              </a:rPr>
              <a:t>Page </a:t>
            </a:r>
            <a:fld id="{C8303BCE-995F-4709-9859-41737DB22DB5}" type="slidenum">
              <a:rPr lang="en-US" smtClean="0">
                <a:solidFill>
                  <a:prstClr val="black"/>
                </a:solidFill>
              </a:rPr>
              <a:pPr/>
              <a:t>‹#›</a:t>
            </a:fld>
            <a:endParaRPr lang="en-US">
              <a:solidFill>
                <a:prstClr val="black"/>
              </a:solidFill>
            </a:endParaRPr>
          </a:p>
        </p:txBody>
      </p:sp>
    </p:spTree>
    <p:extLst>
      <p:ext uri="{BB962C8B-B14F-4D97-AF65-F5344CB8AC3E}">
        <p14:creationId xmlns:p14="http://schemas.microsoft.com/office/powerpoint/2010/main" val="2054219627"/>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title" preserve="1">
  <p:cSld name="Title Slide_1">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267634" y="904890"/>
            <a:ext cx="8764804" cy="864095"/>
          </a:xfrm>
        </p:spPr>
        <p:txBody>
          <a:bodyPr>
            <a:normAutofit/>
          </a:bodyPr>
          <a:lstStyle>
            <a:lvl1pPr algn="l">
              <a:defRPr sz="4800">
                <a:solidFill>
                  <a:schemeClr val="bg1"/>
                </a:solidFill>
              </a:defRPr>
            </a:lvl1pPr>
          </a:lstStyle>
          <a:p>
            <a:r>
              <a:rPr lang="en-US"/>
              <a:t>Click to edit Master title style</a:t>
            </a:r>
            <a:endParaRPr lang="en-AU"/>
          </a:p>
        </p:txBody>
      </p:sp>
      <p:sp>
        <p:nvSpPr>
          <p:cNvPr id="3" name="Subtitle 2"/>
          <p:cNvSpPr>
            <a:spLocks noGrp="1"/>
          </p:cNvSpPr>
          <p:nvPr>
            <p:ph type="subTitle" idx="1"/>
          </p:nvPr>
        </p:nvSpPr>
        <p:spPr>
          <a:xfrm>
            <a:off x="1267633" y="1700808"/>
            <a:ext cx="8764804" cy="576064"/>
          </a:xfrm>
        </p:spPr>
        <p:txBody>
          <a:bodyPr>
            <a:normAutofit/>
          </a:bodyPr>
          <a:lstStyle>
            <a:lvl1pPr marL="0" indent="0" algn="l">
              <a:buNone/>
              <a:defRPr sz="3200">
                <a:solidFill>
                  <a:srgbClr val="BBC8EB"/>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endParaRPr lang="en-AU"/>
          </a:p>
        </p:txBody>
      </p:sp>
    </p:spTree>
    <p:extLst>
      <p:ext uri="{BB962C8B-B14F-4D97-AF65-F5344CB8AC3E}">
        <p14:creationId xmlns:p14="http://schemas.microsoft.com/office/powerpoint/2010/main" val="2467721377"/>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1295467" y="1600201"/>
            <a:ext cx="10286933" cy="4525963"/>
          </a:xfrm>
        </p:spPr>
        <p:txBody>
          <a:bodyPr/>
          <a:lstStyle>
            <a:lvl1pPr marL="457189" indent="-457189">
              <a:buFontTx/>
              <a:buBlip>
                <a:blip r:embed="rId3"/>
              </a:buBlip>
              <a:defRPr sz="3200"/>
            </a:lvl1pPr>
            <a:lvl2pPr>
              <a:defRPr sz="2667"/>
            </a:lvl2pPr>
            <a:lvl3pPr>
              <a:defRPr sz="2667"/>
            </a:lvl3pPr>
            <a:lvl4pPr>
              <a:defRPr sz="2400"/>
            </a:lvl4pPr>
            <a:lvl5pPr>
              <a:defRPr sz="2133"/>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Title 1"/>
          <p:cNvSpPr>
            <a:spLocks noGrp="1"/>
          </p:cNvSpPr>
          <p:nvPr>
            <p:ph type="title"/>
          </p:nvPr>
        </p:nvSpPr>
        <p:spPr>
          <a:xfrm>
            <a:off x="1295467" y="0"/>
            <a:ext cx="9409045" cy="1220755"/>
          </a:xfrm>
        </p:spPr>
        <p:txBody>
          <a:bodyPr>
            <a:normAutofit/>
          </a:bodyPr>
          <a:lstStyle>
            <a:lvl1pPr algn="l">
              <a:defRPr sz="3733" b="1">
                <a:solidFill>
                  <a:schemeClr val="bg1"/>
                </a:solidFill>
              </a:defRPr>
            </a:lvl1pPr>
          </a:lstStyle>
          <a:p>
            <a:r>
              <a:rPr lang="en-US"/>
              <a:t>Click to edit Master title style</a:t>
            </a:r>
            <a:endParaRPr lang="en-AU"/>
          </a:p>
        </p:txBody>
      </p:sp>
      <p:sp>
        <p:nvSpPr>
          <p:cNvPr id="13" name="Date Placeholder 12"/>
          <p:cNvSpPr>
            <a:spLocks noGrp="1"/>
          </p:cNvSpPr>
          <p:nvPr>
            <p:ph type="dt" sz="half" idx="10"/>
          </p:nvPr>
        </p:nvSpPr>
        <p:spPr/>
        <p:txBody>
          <a:bodyPr/>
          <a:lstStyle>
            <a:lvl1pPr>
              <a:defRPr sz="1467"/>
            </a:lvl1pPr>
          </a:lstStyle>
          <a:p>
            <a:fld id="{80735D40-38A0-4D80-8846-DA3173A6B487}" type="datetime1">
              <a:rPr lang="en-AU" smtClean="0"/>
              <a:pPr/>
              <a:t>11/03/2022</a:t>
            </a:fld>
            <a:endParaRPr lang="en-AU"/>
          </a:p>
        </p:txBody>
      </p:sp>
      <p:sp>
        <p:nvSpPr>
          <p:cNvPr id="15" name="Slide Number Placeholder 14"/>
          <p:cNvSpPr>
            <a:spLocks noGrp="1"/>
          </p:cNvSpPr>
          <p:nvPr>
            <p:ph type="sldNum" sz="quarter" idx="12"/>
          </p:nvPr>
        </p:nvSpPr>
        <p:spPr/>
        <p:txBody>
          <a:bodyPr/>
          <a:lstStyle>
            <a:lvl1pPr>
              <a:defRPr sz="1467"/>
            </a:lvl1pPr>
          </a:lstStyle>
          <a:p>
            <a:fld id="{919823AD-95EC-44A3-9EE2-07FA7B06177D}" type="slidenum">
              <a:rPr lang="en-AU" smtClean="0"/>
              <a:pPr/>
              <a:t>‹#›</a:t>
            </a:fld>
            <a:endParaRPr lang="en-AU"/>
          </a:p>
        </p:txBody>
      </p:sp>
    </p:spTree>
    <p:extLst>
      <p:ext uri="{BB962C8B-B14F-4D97-AF65-F5344CB8AC3E}">
        <p14:creationId xmlns:p14="http://schemas.microsoft.com/office/powerpoint/2010/main" val="1687157761"/>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wo Content">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295467" y="0"/>
            <a:ext cx="9409045" cy="1220755"/>
          </a:xfrm>
        </p:spPr>
        <p:txBody>
          <a:bodyPr>
            <a:normAutofit/>
          </a:bodyPr>
          <a:lstStyle>
            <a:lvl1pPr algn="l">
              <a:defRPr sz="3733" b="1">
                <a:solidFill>
                  <a:schemeClr val="bg1"/>
                </a:solidFill>
              </a:defRPr>
            </a:lvl1pPr>
          </a:lstStyle>
          <a:p>
            <a:r>
              <a:rPr lang="en-US"/>
              <a:t>Click to edit Master title style</a:t>
            </a:r>
            <a:endParaRPr lang="en-AU"/>
          </a:p>
        </p:txBody>
      </p:sp>
      <p:sp>
        <p:nvSpPr>
          <p:cNvPr id="3" name="Content Placeholder 2"/>
          <p:cNvSpPr>
            <a:spLocks noGrp="1"/>
          </p:cNvSpPr>
          <p:nvPr>
            <p:ph sz="half" idx="1"/>
          </p:nvPr>
        </p:nvSpPr>
        <p:spPr>
          <a:xfrm>
            <a:off x="1199456" y="1604797"/>
            <a:ext cx="4992555" cy="4525963"/>
          </a:xfrm>
        </p:spPr>
        <p:txBody>
          <a:bodyPr/>
          <a:lstStyle>
            <a:lvl1pPr marL="457189" indent="-457189">
              <a:buFontTx/>
              <a:buBlip>
                <a:blip r:embed="rId3"/>
              </a:buBlip>
              <a:defRPr sz="3200"/>
            </a:lvl1pPr>
            <a:lvl2pPr>
              <a:defRPr sz="2933"/>
            </a:lvl2pPr>
            <a:lvl3pPr>
              <a:defRPr sz="2667"/>
            </a:lvl3pPr>
            <a:lvl4pPr>
              <a:defRPr sz="2400"/>
            </a:lvl4pPr>
            <a:lvl5pPr>
              <a:defRPr sz="2133"/>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p:cNvSpPr>
            <a:spLocks noGrp="1"/>
          </p:cNvSpPr>
          <p:nvPr>
            <p:ph type="dt" sz="half" idx="10"/>
          </p:nvPr>
        </p:nvSpPr>
        <p:spPr>
          <a:xfrm>
            <a:off x="10032437" y="6395807"/>
            <a:ext cx="1788683" cy="393568"/>
          </a:xfrm>
        </p:spPr>
        <p:txBody>
          <a:bodyPr/>
          <a:lstStyle>
            <a:lvl1pPr algn="r">
              <a:defRPr sz="1467">
                <a:solidFill>
                  <a:schemeClr val="bg1"/>
                </a:solidFill>
              </a:defRPr>
            </a:lvl1pPr>
          </a:lstStyle>
          <a:p>
            <a:fld id="{D9E3DACE-F6F7-40D6-A560-8B1A0257F8F8}" type="datetime1">
              <a:rPr lang="en-AU" smtClean="0"/>
              <a:pPr/>
              <a:t>11/03/2022</a:t>
            </a:fld>
            <a:endParaRPr lang="en-AU"/>
          </a:p>
        </p:txBody>
      </p:sp>
      <p:sp>
        <p:nvSpPr>
          <p:cNvPr id="7" name="Slide Number Placeholder 6"/>
          <p:cNvSpPr>
            <a:spLocks noGrp="1"/>
          </p:cNvSpPr>
          <p:nvPr>
            <p:ph type="sldNum" sz="quarter" idx="12"/>
          </p:nvPr>
        </p:nvSpPr>
        <p:spPr>
          <a:xfrm>
            <a:off x="335360" y="6384923"/>
            <a:ext cx="768085" cy="404451"/>
          </a:xfrm>
        </p:spPr>
        <p:txBody>
          <a:bodyPr/>
          <a:lstStyle>
            <a:lvl1pPr algn="l">
              <a:defRPr sz="1467">
                <a:solidFill>
                  <a:schemeClr val="bg1"/>
                </a:solidFill>
              </a:defRPr>
            </a:lvl1pPr>
          </a:lstStyle>
          <a:p>
            <a:fld id="{919823AD-95EC-44A3-9EE2-07FA7B06177D}" type="slidenum">
              <a:rPr lang="en-AU" smtClean="0"/>
              <a:pPr/>
              <a:t>‹#›</a:t>
            </a:fld>
            <a:endParaRPr lang="en-AU"/>
          </a:p>
        </p:txBody>
      </p:sp>
      <p:sp>
        <p:nvSpPr>
          <p:cNvPr id="8" name="Content Placeholder 2"/>
          <p:cNvSpPr>
            <a:spLocks noGrp="1"/>
          </p:cNvSpPr>
          <p:nvPr>
            <p:ph sz="half" idx="13"/>
          </p:nvPr>
        </p:nvSpPr>
        <p:spPr>
          <a:xfrm>
            <a:off x="6480043" y="1604797"/>
            <a:ext cx="4992555" cy="4525963"/>
          </a:xfrm>
        </p:spPr>
        <p:txBody>
          <a:bodyPr/>
          <a:lstStyle>
            <a:lvl1pPr marL="457189" indent="-457189">
              <a:buFontTx/>
              <a:buBlip>
                <a:blip r:embed="rId3"/>
              </a:buBlip>
              <a:defRPr sz="3200"/>
            </a:lvl1pPr>
            <a:lvl2pPr>
              <a:defRPr sz="2933"/>
            </a:lvl2pPr>
            <a:lvl3pPr>
              <a:defRPr sz="2667"/>
            </a:lvl3pPr>
            <a:lvl4pPr>
              <a:defRPr sz="2400"/>
            </a:lvl4pPr>
            <a:lvl5pPr>
              <a:defRPr sz="2133"/>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Tree>
    <p:extLst>
      <p:ext uri="{BB962C8B-B14F-4D97-AF65-F5344CB8AC3E}">
        <p14:creationId xmlns:p14="http://schemas.microsoft.com/office/powerpoint/2010/main" val="3414231557"/>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and Content_no footer">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1295467" y="1600201"/>
            <a:ext cx="10286933" cy="4525963"/>
          </a:xfrm>
        </p:spPr>
        <p:txBody>
          <a:bodyPr/>
          <a:lstStyle>
            <a:lvl1pPr marL="457189" indent="-457189">
              <a:buFontTx/>
              <a:buBlip>
                <a:blip r:embed="rId3"/>
              </a:buBlip>
              <a:defRPr sz="3200"/>
            </a:lvl1pPr>
            <a:lvl2pPr>
              <a:defRPr sz="2667"/>
            </a:lvl2pPr>
            <a:lvl3pPr>
              <a:defRPr sz="2667"/>
            </a:lvl3pPr>
            <a:lvl4pPr>
              <a:defRPr sz="2400"/>
            </a:lvl4pPr>
            <a:lvl5pPr>
              <a:defRPr sz="2133"/>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Title 1"/>
          <p:cNvSpPr>
            <a:spLocks noGrp="1"/>
          </p:cNvSpPr>
          <p:nvPr>
            <p:ph type="title"/>
          </p:nvPr>
        </p:nvSpPr>
        <p:spPr>
          <a:xfrm>
            <a:off x="1295467" y="0"/>
            <a:ext cx="10286933" cy="1220755"/>
          </a:xfrm>
        </p:spPr>
        <p:txBody>
          <a:bodyPr>
            <a:normAutofit/>
          </a:bodyPr>
          <a:lstStyle>
            <a:lvl1pPr algn="l">
              <a:defRPr sz="3733" b="1">
                <a:solidFill>
                  <a:schemeClr val="bg1"/>
                </a:solidFill>
              </a:defRPr>
            </a:lvl1pPr>
          </a:lstStyle>
          <a:p>
            <a:r>
              <a:rPr lang="en-US"/>
              <a:t>Click to edit Master title style</a:t>
            </a:r>
            <a:endParaRPr lang="en-AU"/>
          </a:p>
        </p:txBody>
      </p:sp>
      <p:sp>
        <p:nvSpPr>
          <p:cNvPr id="8" name="Date Placeholder 4"/>
          <p:cNvSpPr>
            <a:spLocks noGrp="1"/>
          </p:cNvSpPr>
          <p:nvPr>
            <p:ph type="dt" sz="half" idx="10"/>
          </p:nvPr>
        </p:nvSpPr>
        <p:spPr>
          <a:xfrm>
            <a:off x="10320469" y="6395806"/>
            <a:ext cx="1500651" cy="393567"/>
          </a:xfrm>
        </p:spPr>
        <p:txBody>
          <a:bodyPr/>
          <a:lstStyle>
            <a:lvl1pPr algn="r">
              <a:defRPr sz="1467" baseline="0">
                <a:solidFill>
                  <a:srgbClr val="A1B2E3"/>
                </a:solidFill>
              </a:defRPr>
            </a:lvl1pPr>
          </a:lstStyle>
          <a:p>
            <a:fld id="{0AF71939-FE81-4F91-8C2C-178F5234D943}" type="datetime1">
              <a:rPr lang="en-AU" smtClean="0"/>
              <a:pPr/>
              <a:t>11/03/2022</a:t>
            </a:fld>
            <a:endParaRPr lang="en-AU"/>
          </a:p>
        </p:txBody>
      </p:sp>
      <p:sp>
        <p:nvSpPr>
          <p:cNvPr id="9" name="Slide Number Placeholder 6"/>
          <p:cNvSpPr>
            <a:spLocks noGrp="1"/>
          </p:cNvSpPr>
          <p:nvPr>
            <p:ph type="sldNum" sz="quarter" idx="12"/>
          </p:nvPr>
        </p:nvSpPr>
        <p:spPr>
          <a:xfrm>
            <a:off x="335360" y="6384923"/>
            <a:ext cx="2844800" cy="365125"/>
          </a:xfrm>
        </p:spPr>
        <p:txBody>
          <a:bodyPr/>
          <a:lstStyle>
            <a:lvl1pPr algn="l">
              <a:defRPr sz="1467">
                <a:solidFill>
                  <a:srgbClr val="A1B2E3"/>
                </a:solidFill>
              </a:defRPr>
            </a:lvl1pPr>
          </a:lstStyle>
          <a:p>
            <a:fld id="{919823AD-95EC-44A3-9EE2-07FA7B06177D}" type="slidenum">
              <a:rPr lang="en-AU" smtClean="0"/>
              <a:pPr/>
              <a:t>‹#›</a:t>
            </a:fld>
            <a:endParaRPr lang="en-AU"/>
          </a:p>
        </p:txBody>
      </p:sp>
    </p:spTree>
    <p:extLst>
      <p:ext uri="{BB962C8B-B14F-4D97-AF65-F5344CB8AC3E}">
        <p14:creationId xmlns:p14="http://schemas.microsoft.com/office/powerpoint/2010/main" val="35442129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Section Header">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791744" y="2392005"/>
            <a:ext cx="7534955" cy="864096"/>
          </a:xfrm>
        </p:spPr>
        <p:txBody>
          <a:bodyPr anchor="t">
            <a:normAutofit/>
          </a:bodyPr>
          <a:lstStyle>
            <a:lvl1pPr algn="r">
              <a:defRPr sz="4267" b="1" cap="none" baseline="0">
                <a:solidFill>
                  <a:schemeClr val="bg1"/>
                </a:solidFill>
                <a:latin typeface="+mj-lt"/>
              </a:defRPr>
            </a:lvl1pPr>
          </a:lstStyle>
          <a:p>
            <a:r>
              <a:rPr lang="en-US"/>
              <a:t>Click to edit Master title style</a:t>
            </a:r>
            <a:endParaRPr lang="en-AU"/>
          </a:p>
        </p:txBody>
      </p:sp>
    </p:spTree>
    <p:extLst>
      <p:ext uri="{BB962C8B-B14F-4D97-AF65-F5344CB8AC3E}">
        <p14:creationId xmlns:p14="http://schemas.microsoft.com/office/powerpoint/2010/main" val="1225305276"/>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itle" preserve="1">
  <p:cSld name="Alternative_Title Slide_2">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238808" y="904890"/>
            <a:ext cx="8793629" cy="864095"/>
          </a:xfrm>
        </p:spPr>
        <p:txBody>
          <a:bodyPr>
            <a:normAutofit/>
          </a:bodyPr>
          <a:lstStyle>
            <a:lvl1pPr algn="l">
              <a:defRPr sz="4800">
                <a:solidFill>
                  <a:srgbClr val="182751"/>
                </a:solidFill>
              </a:defRPr>
            </a:lvl1pPr>
          </a:lstStyle>
          <a:p>
            <a:r>
              <a:rPr lang="en-US"/>
              <a:t>Click to edit Master title style</a:t>
            </a:r>
            <a:endParaRPr lang="en-AU"/>
          </a:p>
        </p:txBody>
      </p:sp>
      <p:sp>
        <p:nvSpPr>
          <p:cNvPr id="3" name="Subtitle 2"/>
          <p:cNvSpPr>
            <a:spLocks noGrp="1"/>
          </p:cNvSpPr>
          <p:nvPr>
            <p:ph type="subTitle" idx="1"/>
          </p:nvPr>
        </p:nvSpPr>
        <p:spPr>
          <a:xfrm>
            <a:off x="1250933" y="1700808"/>
            <a:ext cx="8781504" cy="576064"/>
          </a:xfrm>
        </p:spPr>
        <p:txBody>
          <a:bodyPr>
            <a:normAutofit/>
          </a:bodyPr>
          <a:lstStyle>
            <a:lvl1pPr marL="0" indent="0" algn="l">
              <a:buNone/>
              <a:defRPr sz="3200">
                <a:solidFill>
                  <a:srgbClr val="346195"/>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endParaRPr lang="en-AU"/>
          </a:p>
        </p:txBody>
      </p:sp>
    </p:spTree>
    <p:extLst>
      <p:ext uri="{BB962C8B-B14F-4D97-AF65-F5344CB8AC3E}">
        <p14:creationId xmlns:p14="http://schemas.microsoft.com/office/powerpoint/2010/main" val="4001961672"/>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itle" preserve="1">
  <p:cSld name="Alternative_Title Slide_3">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238808" y="904890"/>
            <a:ext cx="10363200" cy="864095"/>
          </a:xfrm>
        </p:spPr>
        <p:txBody>
          <a:bodyPr>
            <a:normAutofit/>
          </a:bodyPr>
          <a:lstStyle>
            <a:lvl1pPr algn="l">
              <a:defRPr sz="4800">
                <a:solidFill>
                  <a:srgbClr val="182751"/>
                </a:solidFill>
              </a:defRPr>
            </a:lvl1pPr>
          </a:lstStyle>
          <a:p>
            <a:r>
              <a:rPr lang="en-US"/>
              <a:t>Click to edit Master title style</a:t>
            </a:r>
            <a:endParaRPr lang="en-AU"/>
          </a:p>
        </p:txBody>
      </p:sp>
      <p:sp>
        <p:nvSpPr>
          <p:cNvPr id="3" name="Subtitle 2"/>
          <p:cNvSpPr>
            <a:spLocks noGrp="1"/>
          </p:cNvSpPr>
          <p:nvPr>
            <p:ph type="subTitle" idx="1"/>
          </p:nvPr>
        </p:nvSpPr>
        <p:spPr>
          <a:xfrm>
            <a:off x="1250933" y="1700808"/>
            <a:ext cx="8534400" cy="576064"/>
          </a:xfrm>
        </p:spPr>
        <p:txBody>
          <a:bodyPr>
            <a:normAutofit/>
          </a:bodyPr>
          <a:lstStyle>
            <a:lvl1pPr marL="0" indent="0" algn="l">
              <a:buNone/>
              <a:defRPr sz="3200">
                <a:solidFill>
                  <a:srgbClr val="346195"/>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endParaRPr lang="en-AU"/>
          </a:p>
        </p:txBody>
      </p:sp>
    </p:spTree>
    <p:extLst>
      <p:ext uri="{BB962C8B-B14F-4D97-AF65-F5344CB8AC3E}">
        <p14:creationId xmlns:p14="http://schemas.microsoft.com/office/powerpoint/2010/main" val="1013348711"/>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image" Target="../media/image1.pn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image" Target="../media/image4.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image" Target="../media/image2.svg"/><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41"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43.xml"/><Relationship Id="rId2" Type="http://schemas.openxmlformats.org/officeDocument/2006/relationships/slideLayout" Target="../slideLayouts/slideLayout42.xml"/><Relationship Id="rId1" Type="http://schemas.openxmlformats.org/officeDocument/2006/relationships/slideLayout" Target="../slideLayouts/slideLayout41.xml"/><Relationship Id="rId6" Type="http://schemas.openxmlformats.org/officeDocument/2006/relationships/image" Target="../media/image10.emf"/><Relationship Id="rId5" Type="http://schemas.openxmlformats.org/officeDocument/2006/relationships/image" Target="../media/image9.png"/><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1.xml"/><Relationship Id="rId13" Type="http://schemas.openxmlformats.org/officeDocument/2006/relationships/slideLayout" Target="../slideLayouts/slideLayout56.xml"/><Relationship Id="rId18" Type="http://schemas.openxmlformats.org/officeDocument/2006/relationships/slideLayout" Target="../slideLayouts/slideLayout61.xml"/><Relationship Id="rId3" Type="http://schemas.openxmlformats.org/officeDocument/2006/relationships/slideLayout" Target="../slideLayouts/slideLayout46.xml"/><Relationship Id="rId7" Type="http://schemas.openxmlformats.org/officeDocument/2006/relationships/slideLayout" Target="../slideLayouts/slideLayout50.xml"/><Relationship Id="rId12" Type="http://schemas.openxmlformats.org/officeDocument/2006/relationships/slideLayout" Target="../slideLayouts/slideLayout55.xml"/><Relationship Id="rId17" Type="http://schemas.openxmlformats.org/officeDocument/2006/relationships/slideLayout" Target="../slideLayouts/slideLayout60.xml"/><Relationship Id="rId2" Type="http://schemas.openxmlformats.org/officeDocument/2006/relationships/slideLayout" Target="../slideLayouts/slideLayout45.xml"/><Relationship Id="rId16" Type="http://schemas.openxmlformats.org/officeDocument/2006/relationships/slideLayout" Target="../slideLayouts/slideLayout59.xml"/><Relationship Id="rId20" Type="http://schemas.openxmlformats.org/officeDocument/2006/relationships/image" Target="../media/image15.emf"/><Relationship Id="rId1" Type="http://schemas.openxmlformats.org/officeDocument/2006/relationships/slideLayout" Target="../slideLayouts/slideLayout44.xml"/><Relationship Id="rId6" Type="http://schemas.openxmlformats.org/officeDocument/2006/relationships/slideLayout" Target="../slideLayouts/slideLayout49.xml"/><Relationship Id="rId11" Type="http://schemas.openxmlformats.org/officeDocument/2006/relationships/slideLayout" Target="../slideLayouts/slideLayout54.xml"/><Relationship Id="rId5" Type="http://schemas.openxmlformats.org/officeDocument/2006/relationships/slideLayout" Target="../slideLayouts/slideLayout48.xml"/><Relationship Id="rId15" Type="http://schemas.openxmlformats.org/officeDocument/2006/relationships/slideLayout" Target="../slideLayouts/slideLayout58.xml"/><Relationship Id="rId10" Type="http://schemas.openxmlformats.org/officeDocument/2006/relationships/slideLayout" Target="../slideLayouts/slideLayout53.xml"/><Relationship Id="rId19" Type="http://schemas.openxmlformats.org/officeDocument/2006/relationships/theme" Target="../theme/theme3.xml"/><Relationship Id="rId4" Type="http://schemas.openxmlformats.org/officeDocument/2006/relationships/slideLayout" Target="../slideLayouts/slideLayout47.xml"/><Relationship Id="rId9" Type="http://schemas.openxmlformats.org/officeDocument/2006/relationships/slideLayout" Target="../slideLayouts/slideLayout52.xml"/><Relationship Id="rId14" Type="http://schemas.openxmlformats.org/officeDocument/2006/relationships/slideLayout" Target="../slideLayouts/slideLayout57.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64.xml"/><Relationship Id="rId7" Type="http://schemas.openxmlformats.org/officeDocument/2006/relationships/image" Target="../media/image19.jpeg"/><Relationship Id="rId2" Type="http://schemas.openxmlformats.org/officeDocument/2006/relationships/slideLayout" Target="../slideLayouts/slideLayout63.xml"/><Relationship Id="rId1" Type="http://schemas.openxmlformats.org/officeDocument/2006/relationships/slideLayout" Target="../slideLayouts/slideLayout62.xml"/><Relationship Id="rId6" Type="http://schemas.openxmlformats.org/officeDocument/2006/relationships/image" Target="../media/image18.jpeg"/><Relationship Id="rId5" Type="http://schemas.openxmlformats.org/officeDocument/2006/relationships/theme" Target="../theme/theme4.xml"/><Relationship Id="rId4" Type="http://schemas.openxmlformats.org/officeDocument/2006/relationships/slideLayout" Target="../slideLayouts/slideLayout6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3.xml"/><Relationship Id="rId3" Type="http://schemas.openxmlformats.org/officeDocument/2006/relationships/slideLayout" Target="../slideLayouts/slideLayout68.xml"/><Relationship Id="rId7" Type="http://schemas.openxmlformats.org/officeDocument/2006/relationships/slideLayout" Target="../slideLayouts/slideLayout72.xml"/><Relationship Id="rId2" Type="http://schemas.openxmlformats.org/officeDocument/2006/relationships/slideLayout" Target="../slideLayouts/slideLayout67.xml"/><Relationship Id="rId1" Type="http://schemas.openxmlformats.org/officeDocument/2006/relationships/slideLayout" Target="../slideLayouts/slideLayout66.xml"/><Relationship Id="rId6" Type="http://schemas.openxmlformats.org/officeDocument/2006/relationships/slideLayout" Target="../slideLayouts/slideLayout71.xml"/><Relationship Id="rId5" Type="http://schemas.openxmlformats.org/officeDocument/2006/relationships/slideLayout" Target="../slideLayouts/slideLayout70.xml"/><Relationship Id="rId4" Type="http://schemas.openxmlformats.org/officeDocument/2006/relationships/slideLayout" Target="../slideLayouts/slideLayout69.xml"/><Relationship Id="rId9"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81.xml"/><Relationship Id="rId3" Type="http://schemas.openxmlformats.org/officeDocument/2006/relationships/slideLayout" Target="../slideLayouts/slideLayout76.xml"/><Relationship Id="rId7" Type="http://schemas.openxmlformats.org/officeDocument/2006/relationships/slideLayout" Target="../slideLayouts/slideLayout80.xml"/><Relationship Id="rId2" Type="http://schemas.openxmlformats.org/officeDocument/2006/relationships/slideLayout" Target="../slideLayouts/slideLayout75.xml"/><Relationship Id="rId1" Type="http://schemas.openxmlformats.org/officeDocument/2006/relationships/slideLayout" Target="../slideLayouts/slideLayout74.xml"/><Relationship Id="rId6" Type="http://schemas.openxmlformats.org/officeDocument/2006/relationships/slideLayout" Target="../slideLayouts/slideLayout79.xml"/><Relationship Id="rId11" Type="http://schemas.openxmlformats.org/officeDocument/2006/relationships/image" Target="../media/image21.jpeg"/><Relationship Id="rId5" Type="http://schemas.openxmlformats.org/officeDocument/2006/relationships/slideLayout" Target="../slideLayouts/slideLayout78.xml"/><Relationship Id="rId10" Type="http://schemas.openxmlformats.org/officeDocument/2006/relationships/theme" Target="../theme/theme6.xml"/><Relationship Id="rId4" Type="http://schemas.openxmlformats.org/officeDocument/2006/relationships/slideLayout" Target="../slideLayouts/slideLayout77.xml"/><Relationship Id="rId9" Type="http://schemas.openxmlformats.org/officeDocument/2006/relationships/slideLayout" Target="../slideLayouts/slideLayout82.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90.xml"/><Relationship Id="rId3" Type="http://schemas.openxmlformats.org/officeDocument/2006/relationships/slideLayout" Target="../slideLayouts/slideLayout85.xml"/><Relationship Id="rId7" Type="http://schemas.openxmlformats.org/officeDocument/2006/relationships/slideLayout" Target="../slideLayouts/slideLayout89.xml"/><Relationship Id="rId12" Type="http://schemas.openxmlformats.org/officeDocument/2006/relationships/image" Target="../media/image23.jpeg"/><Relationship Id="rId2" Type="http://schemas.openxmlformats.org/officeDocument/2006/relationships/slideLayout" Target="../slideLayouts/slideLayout84.xml"/><Relationship Id="rId1" Type="http://schemas.openxmlformats.org/officeDocument/2006/relationships/slideLayout" Target="../slideLayouts/slideLayout83.xml"/><Relationship Id="rId6" Type="http://schemas.openxmlformats.org/officeDocument/2006/relationships/slideLayout" Target="../slideLayouts/slideLayout88.xml"/><Relationship Id="rId11" Type="http://schemas.openxmlformats.org/officeDocument/2006/relationships/theme" Target="../theme/theme7.xml"/><Relationship Id="rId5" Type="http://schemas.openxmlformats.org/officeDocument/2006/relationships/slideLayout" Target="../slideLayouts/slideLayout87.xml"/><Relationship Id="rId10" Type="http://schemas.openxmlformats.org/officeDocument/2006/relationships/slideLayout" Target="../slideLayouts/slideLayout92.xml"/><Relationship Id="rId4" Type="http://schemas.openxmlformats.org/officeDocument/2006/relationships/slideLayout" Target="../slideLayouts/slideLayout86.xml"/><Relationship Id="rId9" Type="http://schemas.openxmlformats.org/officeDocument/2006/relationships/slideLayout" Target="../slideLayouts/slideLayout91.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00.xml"/><Relationship Id="rId3" Type="http://schemas.openxmlformats.org/officeDocument/2006/relationships/slideLayout" Target="../slideLayouts/slideLayout95.xml"/><Relationship Id="rId7" Type="http://schemas.openxmlformats.org/officeDocument/2006/relationships/slideLayout" Target="../slideLayouts/slideLayout99.xml"/><Relationship Id="rId2" Type="http://schemas.openxmlformats.org/officeDocument/2006/relationships/slideLayout" Target="../slideLayouts/slideLayout94.xml"/><Relationship Id="rId1" Type="http://schemas.openxmlformats.org/officeDocument/2006/relationships/slideLayout" Target="../slideLayouts/slideLayout93.xml"/><Relationship Id="rId6" Type="http://schemas.openxmlformats.org/officeDocument/2006/relationships/slideLayout" Target="../slideLayouts/slideLayout98.xml"/><Relationship Id="rId5" Type="http://schemas.openxmlformats.org/officeDocument/2006/relationships/slideLayout" Target="../slideLayouts/slideLayout97.xml"/><Relationship Id="rId10" Type="http://schemas.openxmlformats.org/officeDocument/2006/relationships/image" Target="../media/image26.png"/><Relationship Id="rId4" Type="http://schemas.openxmlformats.org/officeDocument/2006/relationships/slideLayout" Target="../slideLayouts/slideLayout96.xml"/><Relationship Id="rId9"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08.xml"/><Relationship Id="rId3" Type="http://schemas.openxmlformats.org/officeDocument/2006/relationships/slideLayout" Target="../slideLayouts/slideLayout103.xml"/><Relationship Id="rId7" Type="http://schemas.openxmlformats.org/officeDocument/2006/relationships/slideLayout" Target="../slideLayouts/slideLayout107.xml"/><Relationship Id="rId12" Type="http://schemas.openxmlformats.org/officeDocument/2006/relationships/theme" Target="../theme/theme9.xml"/><Relationship Id="rId2" Type="http://schemas.openxmlformats.org/officeDocument/2006/relationships/slideLayout" Target="../slideLayouts/slideLayout102.xml"/><Relationship Id="rId1" Type="http://schemas.openxmlformats.org/officeDocument/2006/relationships/slideLayout" Target="../slideLayouts/slideLayout101.xml"/><Relationship Id="rId6" Type="http://schemas.openxmlformats.org/officeDocument/2006/relationships/slideLayout" Target="../slideLayouts/slideLayout106.xml"/><Relationship Id="rId11" Type="http://schemas.openxmlformats.org/officeDocument/2006/relationships/slideLayout" Target="../slideLayouts/slideLayout111.xml"/><Relationship Id="rId5" Type="http://schemas.openxmlformats.org/officeDocument/2006/relationships/slideLayout" Target="../slideLayouts/slideLayout105.xml"/><Relationship Id="rId10" Type="http://schemas.openxmlformats.org/officeDocument/2006/relationships/slideLayout" Target="../slideLayouts/slideLayout110.xml"/><Relationship Id="rId4" Type="http://schemas.openxmlformats.org/officeDocument/2006/relationships/slideLayout" Target="../slideLayouts/slideLayout104.xml"/><Relationship Id="rId9" Type="http://schemas.openxmlformats.org/officeDocument/2006/relationships/slideLayout" Target="../slideLayouts/slideLayout10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5F5F6"/>
        </a:solidFill>
        <a:effectLst/>
      </p:bgPr>
    </p:bg>
    <p:spTree>
      <p:nvGrpSpPr>
        <p:cNvPr id="1" name=""/>
        <p:cNvGrpSpPr/>
        <p:nvPr/>
      </p:nvGrpSpPr>
      <p:grpSpPr>
        <a:xfrm>
          <a:off x="0" y="0"/>
          <a:ext cx="0" cy="0"/>
          <a:chOff x="0" y="0"/>
          <a:chExt cx="0" cy="0"/>
        </a:xfrm>
      </p:grpSpPr>
      <p:sp>
        <p:nvSpPr>
          <p:cNvPr id="12" name="Slide Number Placeholder">
            <a:extLst>
              <a:ext uri="{FF2B5EF4-FFF2-40B4-BE49-F238E27FC236}">
                <a16:creationId xmlns:a16="http://schemas.microsoft.com/office/drawing/2014/main" id="{948F094D-06E7-4D4C-A30E-6245801E4D2F}"/>
              </a:ext>
            </a:extLst>
          </p:cNvPr>
          <p:cNvSpPr>
            <a:spLocks noGrp="1"/>
          </p:cNvSpPr>
          <p:nvPr>
            <p:ph type="sldNum" sz="quarter" idx="4"/>
          </p:nvPr>
        </p:nvSpPr>
        <p:spPr>
          <a:xfrm>
            <a:off x="4662087" y="6250891"/>
            <a:ext cx="2867826" cy="365125"/>
          </a:xfrm>
          <a:prstGeom prst="rect">
            <a:avLst/>
          </a:prstGeom>
        </p:spPr>
        <p:txBody>
          <a:bodyPr/>
          <a:lstStyle>
            <a:lvl1pPr>
              <a:defRPr sz="2000">
                <a:solidFill>
                  <a:srgbClr val="003C57"/>
                </a:solidFill>
              </a:defRPr>
            </a:lvl1pPr>
          </a:lstStyle>
          <a:p>
            <a:pPr algn="ctr"/>
            <a:fld id="{232417FB-2EF4-EC49-BC13-97513C37E9E5}" type="slidenum">
              <a:rPr lang="en-US" smtClean="0"/>
              <a:pPr algn="ctr"/>
              <a:t>‹#›</a:t>
            </a:fld>
            <a:endParaRPr lang="en-US"/>
          </a:p>
        </p:txBody>
      </p:sp>
      <p:sp>
        <p:nvSpPr>
          <p:cNvPr id="14" name="Footer Placeholder">
            <a:extLst>
              <a:ext uri="{FF2B5EF4-FFF2-40B4-BE49-F238E27FC236}">
                <a16:creationId xmlns:a16="http://schemas.microsoft.com/office/drawing/2014/main" id="{2947E464-F91B-FD47-B97A-E5129B454413}"/>
              </a:ext>
            </a:extLst>
          </p:cNvPr>
          <p:cNvSpPr>
            <a:spLocks noGrp="1"/>
          </p:cNvSpPr>
          <p:nvPr>
            <p:ph type="ftr" sz="quarter" idx="3"/>
          </p:nvPr>
        </p:nvSpPr>
        <p:spPr>
          <a:xfrm>
            <a:off x="7529913" y="6250890"/>
            <a:ext cx="3842030" cy="365125"/>
          </a:xfrm>
          <a:prstGeom prst="rect">
            <a:avLst/>
          </a:prstGeom>
        </p:spPr>
        <p:txBody>
          <a:bodyPr vert="horz" lIns="91440" tIns="45720" rIns="0" bIns="45720" rtlCol="0" anchor="ctr"/>
          <a:lstStyle>
            <a:lvl1pPr algn="r">
              <a:defRPr sz="2000" b="1">
                <a:solidFill>
                  <a:srgbClr val="003C57"/>
                </a:solidFill>
              </a:defRPr>
            </a:lvl1pPr>
          </a:lstStyle>
          <a:p>
            <a:endParaRPr lang="en-US"/>
          </a:p>
        </p:txBody>
      </p:sp>
      <p:sp>
        <p:nvSpPr>
          <p:cNvPr id="5" name="Title Placeholder">
            <a:extLst>
              <a:ext uri="{FF2B5EF4-FFF2-40B4-BE49-F238E27FC236}">
                <a16:creationId xmlns:a16="http://schemas.microsoft.com/office/drawing/2014/main" id="{6DBF0174-0E48-4922-B59E-9E207247D338}"/>
              </a:ext>
            </a:extLst>
          </p:cNvPr>
          <p:cNvSpPr>
            <a:spLocks noGrp="1"/>
          </p:cNvSpPr>
          <p:nvPr>
            <p:ph type="title"/>
          </p:nvPr>
        </p:nvSpPr>
        <p:spPr>
          <a:xfrm>
            <a:off x="838200" y="826982"/>
            <a:ext cx="7379711" cy="2149034"/>
          </a:xfrm>
          <a:prstGeom prst="rect">
            <a:avLst/>
          </a:prstGeom>
        </p:spPr>
        <p:txBody>
          <a:bodyPr vert="horz" lIns="0" tIns="0" rIns="0" bIns="0" rtlCol="0" anchor="t" anchorCtr="0">
            <a:normAutofit/>
          </a:bodyPr>
          <a:lstStyle/>
          <a:p>
            <a:r>
              <a:rPr lang="en-US"/>
              <a:t>Write your title here </a:t>
            </a:r>
            <a:br>
              <a:rPr lang="en-US"/>
            </a:br>
            <a:r>
              <a:rPr lang="en-US"/>
              <a:t>(in sentence case)</a:t>
            </a:r>
            <a:endParaRPr lang="en-GB"/>
          </a:p>
        </p:txBody>
      </p:sp>
      <p:sp>
        <p:nvSpPr>
          <p:cNvPr id="3" name="Text Placeholder">
            <a:extLst>
              <a:ext uri="{FF2B5EF4-FFF2-40B4-BE49-F238E27FC236}">
                <a16:creationId xmlns:a16="http://schemas.microsoft.com/office/drawing/2014/main" id="{CBE85E22-5EF0-604F-9D81-8D55219770BA}"/>
              </a:ext>
            </a:extLst>
          </p:cNvPr>
          <p:cNvSpPr>
            <a:spLocks noGrp="1"/>
          </p:cNvSpPr>
          <p:nvPr>
            <p:ph type="body" idx="1"/>
          </p:nvPr>
        </p:nvSpPr>
        <p:spPr>
          <a:xfrm>
            <a:off x="838200" y="3081404"/>
            <a:ext cx="7379711" cy="2391425"/>
          </a:xfrm>
          <a:prstGeom prst="rect">
            <a:avLst/>
          </a:prstGeom>
        </p:spPr>
        <p:txBody>
          <a:bodyPr vert="horz" wrap="square" lIns="0" tIns="46800" rIns="0" bIns="4572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 (minimum recommended text size 18pt)</a:t>
            </a:r>
          </a:p>
        </p:txBody>
      </p:sp>
      <p:sp>
        <p:nvSpPr>
          <p:cNvPr id="16" name="Date Placeholder">
            <a:extLst>
              <a:ext uri="{FF2B5EF4-FFF2-40B4-BE49-F238E27FC236}">
                <a16:creationId xmlns:a16="http://schemas.microsoft.com/office/drawing/2014/main" id="{C57F1779-22FA-E74D-A68A-DE59AC0306AC}"/>
              </a:ext>
            </a:extLst>
          </p:cNvPr>
          <p:cNvSpPr>
            <a:spLocks noGrp="1"/>
          </p:cNvSpPr>
          <p:nvPr>
            <p:ph type="dt" sz="half" idx="2"/>
          </p:nvPr>
        </p:nvSpPr>
        <p:spPr>
          <a:xfrm>
            <a:off x="838200" y="5531312"/>
            <a:ext cx="2743200" cy="365125"/>
          </a:xfrm>
          <a:prstGeom prst="rect">
            <a:avLst/>
          </a:prstGeom>
        </p:spPr>
        <p:txBody>
          <a:bodyPr vert="horz" lIns="0" tIns="45720" rIns="91440" bIns="45720" rtlCol="0" anchor="ctr"/>
          <a:lstStyle>
            <a:lvl1pPr algn="l">
              <a:defRPr sz="2000" b="1">
                <a:solidFill>
                  <a:srgbClr val="003C57"/>
                </a:solidFill>
              </a:defRPr>
            </a:lvl1pPr>
          </a:lstStyle>
          <a:p>
            <a:fld id="{695CE8D2-2A51-934B-BEE8-FEA5F81FAF91}" type="datetime4">
              <a:rPr lang="en-GB" smtClean="0"/>
              <a:t>11 March 2022</a:t>
            </a:fld>
            <a:endParaRPr lang="en-US"/>
          </a:p>
        </p:txBody>
      </p:sp>
      <p:cxnSp>
        <p:nvCxnSpPr>
          <p:cNvPr id="15" name="Line">
            <a:extLst>
              <a:ext uri="{FF2B5EF4-FFF2-40B4-BE49-F238E27FC236}">
                <a16:creationId xmlns:a16="http://schemas.microsoft.com/office/drawing/2014/main" id="{6E5DCB11-47E3-BC4E-87BE-ED66A7AC92CD}"/>
              </a:ext>
            </a:extLst>
          </p:cNvPr>
          <p:cNvCxnSpPr>
            <a:cxnSpLocks/>
          </p:cNvCxnSpPr>
          <p:nvPr userDrawn="1"/>
        </p:nvCxnSpPr>
        <p:spPr>
          <a:xfrm>
            <a:off x="822000" y="6055339"/>
            <a:ext cx="10548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13" name="Logo" descr="Office for National Statistics logo">
            <a:extLst>
              <a:ext uri="{FF2B5EF4-FFF2-40B4-BE49-F238E27FC236}">
                <a16:creationId xmlns:a16="http://schemas.microsoft.com/office/drawing/2014/main" id="{825F068C-C955-AD4A-A83F-5D4A84BF0331}"/>
              </a:ext>
            </a:extLst>
          </p:cNvPr>
          <p:cNvPicPr>
            <a:picLocks noChangeAspect="1"/>
          </p:cNvPicPr>
          <p:nvPr userDrawn="1"/>
        </p:nvPicPr>
        <p:blipFill>
          <a:blip r:embed="rId42">
            <a:extLst>
              <a:ext uri="{96DAC541-7B7A-43D3-8B79-37D633B846F1}">
                <asvg:svgBlip xmlns:asvg="http://schemas.microsoft.com/office/drawing/2016/SVG/main" r:embed="rId43"/>
              </a:ext>
            </a:extLst>
          </a:blip>
          <a:srcRect/>
          <a:stretch/>
        </p:blipFill>
        <p:spPr>
          <a:xfrm>
            <a:off x="847849" y="6281865"/>
            <a:ext cx="3489869" cy="306034"/>
          </a:xfrm>
          <a:prstGeom prst="rect">
            <a:avLst/>
          </a:prstGeom>
        </p:spPr>
      </p:pic>
      <p:pic>
        <p:nvPicPr>
          <p:cNvPr id="10" name="Graphic 9">
            <a:extLst>
              <a:ext uri="{FF2B5EF4-FFF2-40B4-BE49-F238E27FC236}">
                <a16:creationId xmlns:a16="http://schemas.microsoft.com/office/drawing/2014/main" id="{D0081CDA-ECB1-443B-BCFA-5ED3827DD9E9}"/>
              </a:ext>
              <a:ext uri="{C183D7F6-B498-43B3-948B-1728B52AA6E4}">
                <adec:decorative xmlns:adec="http://schemas.microsoft.com/office/drawing/2017/decorative" val="1"/>
              </a:ext>
            </a:extLst>
          </p:cNvPr>
          <p:cNvPicPr>
            <a:picLocks noChangeAspect="1"/>
          </p:cNvPicPr>
          <p:nvPr userDrawn="1"/>
        </p:nvPicPr>
        <p:blipFill>
          <a:blip r:embed="rId44">
            <a:extLst>
              <a:ext uri="{96DAC541-7B7A-43D3-8B79-37D633B846F1}">
                <asvg:svgBlip xmlns:asvg="http://schemas.microsoft.com/office/drawing/2016/SVG/main" r:embed="rId45"/>
              </a:ext>
            </a:extLst>
          </a:blip>
          <a:srcRect/>
          <a:stretch/>
        </p:blipFill>
        <p:spPr>
          <a:xfrm>
            <a:off x="7619467" y="1568835"/>
            <a:ext cx="3769258" cy="4290954"/>
          </a:xfrm>
          <a:prstGeom prst="rect">
            <a:avLst/>
          </a:prstGeom>
        </p:spPr>
      </p:pic>
    </p:spTree>
    <p:extLst>
      <p:ext uri="{BB962C8B-B14F-4D97-AF65-F5344CB8AC3E}">
        <p14:creationId xmlns:p14="http://schemas.microsoft.com/office/powerpoint/2010/main" val="145638291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Lst>
  <p:hf sldNum="0" hdr="0"/>
  <p:txStyles>
    <p:titleStyle>
      <a:lvl1pPr algn="l" defTabSz="914400" rtl="0" eaLnBrk="1" latinLnBrk="0" hangingPunct="1">
        <a:lnSpc>
          <a:spcPct val="95000"/>
        </a:lnSpc>
        <a:spcBef>
          <a:spcPct val="0"/>
        </a:spcBef>
        <a:spcAft>
          <a:spcPts val="1000"/>
        </a:spcAft>
        <a:buNone/>
        <a:defRPr sz="4800" b="1" kern="1200" baseline="0">
          <a:solidFill>
            <a:srgbClr val="003C57"/>
          </a:solidFill>
          <a:latin typeface="+mj-lt"/>
          <a:ea typeface="+mj-ea"/>
          <a:cs typeface="+mj-cs"/>
        </a:defRPr>
      </a:lvl1pPr>
    </p:titleStyle>
    <p:bodyStyle>
      <a:lvl1pPr marL="252000" indent="-252000" algn="l" defTabSz="914400" rtl="0" eaLnBrk="1" latinLnBrk="0" hangingPunct="1">
        <a:lnSpc>
          <a:spcPct val="110000"/>
        </a:lnSpc>
        <a:spcBef>
          <a:spcPts val="0"/>
        </a:spcBef>
        <a:spcAft>
          <a:spcPts val="500"/>
        </a:spcAft>
        <a:buFont typeface="Arial" panose="020B0604020202020204" pitchFamily="34" charset="0"/>
        <a:buChar char="•"/>
        <a:defRPr sz="3200" kern="1200">
          <a:solidFill>
            <a:srgbClr val="003C57"/>
          </a:solidFill>
          <a:latin typeface="+mn-lt"/>
          <a:ea typeface="+mn-ea"/>
          <a:cs typeface="+mn-cs"/>
        </a:defRPr>
      </a:lvl1pPr>
      <a:lvl2pPr marL="468000" indent="-216000" algn="l" defTabSz="914400" rtl="0" eaLnBrk="1" latinLnBrk="0" hangingPunct="1">
        <a:lnSpc>
          <a:spcPct val="110000"/>
        </a:lnSpc>
        <a:spcBef>
          <a:spcPts val="0"/>
        </a:spcBef>
        <a:spcAft>
          <a:spcPts val="500"/>
        </a:spcAft>
        <a:buFont typeface="Arial" panose="020B0604020202020204" pitchFamily="34" charset="0"/>
        <a:buChar char="•"/>
        <a:defRPr sz="2800" kern="1200">
          <a:solidFill>
            <a:srgbClr val="003C57"/>
          </a:solidFill>
          <a:latin typeface="+mn-lt"/>
          <a:ea typeface="+mn-ea"/>
          <a:cs typeface="+mn-cs"/>
        </a:defRPr>
      </a:lvl2pPr>
      <a:lvl3pPr marL="648000" indent="-180000" algn="l" defTabSz="914400" rtl="0" eaLnBrk="1" latinLnBrk="0" hangingPunct="1">
        <a:lnSpc>
          <a:spcPct val="110000"/>
        </a:lnSpc>
        <a:spcBef>
          <a:spcPts val="0"/>
        </a:spcBef>
        <a:spcAft>
          <a:spcPts val="500"/>
        </a:spcAft>
        <a:buFont typeface="Arial" panose="020B0604020202020204" pitchFamily="34" charset="0"/>
        <a:buChar char="•"/>
        <a:defRPr sz="2400" kern="1200">
          <a:solidFill>
            <a:srgbClr val="003C57"/>
          </a:solidFill>
          <a:latin typeface="+mn-lt"/>
          <a:ea typeface="+mn-ea"/>
          <a:cs typeface="+mn-cs"/>
        </a:defRPr>
      </a:lvl3pPr>
      <a:lvl4pPr marL="828000" indent="-180000" algn="l" defTabSz="914400" rtl="0" eaLnBrk="1" latinLnBrk="0" hangingPunct="1">
        <a:lnSpc>
          <a:spcPct val="110000"/>
        </a:lnSpc>
        <a:spcBef>
          <a:spcPts val="0"/>
        </a:spcBef>
        <a:spcAft>
          <a:spcPts val="500"/>
        </a:spcAft>
        <a:buFont typeface="Arial" panose="020B0604020202020204" pitchFamily="34" charset="0"/>
        <a:buChar char="•"/>
        <a:defRPr sz="2000" kern="1200">
          <a:solidFill>
            <a:srgbClr val="003C57"/>
          </a:solidFill>
          <a:latin typeface="+mn-lt"/>
          <a:ea typeface="+mn-ea"/>
          <a:cs typeface="+mn-cs"/>
        </a:defRPr>
      </a:lvl4pPr>
      <a:lvl5pPr marL="1008000" indent="-180000" algn="l" defTabSz="914400" rtl="0" eaLnBrk="1" latinLnBrk="0" hangingPunct="1">
        <a:lnSpc>
          <a:spcPct val="110000"/>
        </a:lnSpc>
        <a:spcBef>
          <a:spcPts val="0"/>
        </a:spcBef>
        <a:spcAft>
          <a:spcPts val="500"/>
        </a:spcAft>
        <a:buFont typeface="Arial" panose="020B0604020202020204" pitchFamily="34" charset="0"/>
        <a:buChar char="•"/>
        <a:defRPr sz="1800" kern="1200">
          <a:solidFill>
            <a:srgbClr val="003C57"/>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29">
          <p15:clr>
            <a:srgbClr val="F26B43"/>
          </p15:clr>
        </p15:guide>
        <p15:guide id="2" orient="horz" pos="3634">
          <p15:clr>
            <a:srgbClr val="F26B43"/>
          </p15:clr>
        </p15:guide>
        <p15:guide id="3" pos="7174">
          <p15:clr>
            <a:srgbClr val="F26B43"/>
          </p15:clr>
        </p15:guide>
        <p15:guide id="4" orient="horz" pos="39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20" name="Imag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924801" y="5328185"/>
            <a:ext cx="1267209" cy="1529631"/>
          </a:xfrm>
          <a:prstGeom prst="rect">
            <a:avLst/>
          </a:prstGeom>
        </p:spPr>
      </p:pic>
      <p:sp>
        <p:nvSpPr>
          <p:cNvPr id="21" name="Rectangle 20"/>
          <p:cNvSpPr/>
          <p:nvPr/>
        </p:nvSpPr>
        <p:spPr bwMode="auto">
          <a:xfrm>
            <a:off x="672000" y="1306800"/>
            <a:ext cx="10872000" cy="0"/>
          </a:xfrm>
          <a:prstGeom prst="rect">
            <a:avLst/>
          </a:prstGeom>
          <a:noFill/>
          <a:ln w="6350" cap="flat" cmpd="sng" algn="ctr">
            <a:solidFill>
              <a:srgbClr val="727272"/>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fr-FR" sz="2000" b="0" i="0" u="none" strike="noStrike" cap="none" normalizeH="0" baseline="0">
              <a:ln>
                <a:noFill/>
              </a:ln>
              <a:solidFill>
                <a:schemeClr val="tx1"/>
              </a:solidFill>
              <a:effectLst/>
              <a:latin typeface="Helvetica 65 Medium" pitchFamily="34" charset="0"/>
            </a:endParaRPr>
          </a:p>
        </p:txBody>
      </p:sp>
      <p:pic>
        <p:nvPicPr>
          <p:cNvPr id="24" name="Image 7"/>
          <p:cNvPicPr>
            <a:picLocks noChangeAspect="1"/>
          </p:cNvPicPr>
          <p:nvPr/>
        </p:nvPicPr>
        <p:blipFill>
          <a:blip r:embed="rId6" cstate="print"/>
          <a:stretch>
            <a:fillRect/>
          </a:stretch>
        </p:blipFill>
        <p:spPr>
          <a:xfrm>
            <a:off x="667201" y="288000"/>
            <a:ext cx="611537" cy="954000"/>
          </a:xfrm>
          <a:prstGeom prst="rect">
            <a:avLst/>
          </a:prstGeom>
        </p:spPr>
      </p:pic>
      <p:sp>
        <p:nvSpPr>
          <p:cNvPr id="13" name="Text Placeholder 12"/>
          <p:cNvSpPr>
            <a:spLocks noGrp="1"/>
          </p:cNvSpPr>
          <p:nvPr>
            <p:ph type="body" idx="1"/>
          </p:nvPr>
        </p:nvSpPr>
        <p:spPr>
          <a:xfrm>
            <a:off x="624000" y="1602000"/>
            <a:ext cx="10958400" cy="4525200"/>
          </a:xfrm>
          <a:prstGeom prst="rect">
            <a:avLst/>
          </a:prstGeom>
        </p:spPr>
        <p:txBody>
          <a:bodyPr vert="horz">
            <a:normAutofit/>
          </a:bodyPr>
          <a:lstStyle/>
          <a:p>
            <a:pPr lvl="0" eaLnBrk="1" latinLnBrk="0" hangingPunct="1"/>
            <a:r>
              <a:rPr kumimoji="0" lang="en-US"/>
              <a:t>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5" name="Title Placeholder 1"/>
          <p:cNvSpPr>
            <a:spLocks noGrp="1"/>
          </p:cNvSpPr>
          <p:nvPr>
            <p:ph type="title"/>
          </p:nvPr>
        </p:nvSpPr>
        <p:spPr>
          <a:xfrm>
            <a:off x="1440000" y="237600"/>
            <a:ext cx="9888000" cy="1022400"/>
          </a:xfrm>
          <a:prstGeom prst="rect">
            <a:avLst/>
          </a:prstGeom>
        </p:spPr>
        <p:txBody>
          <a:bodyPr vert="horz" lIns="91440" tIns="45720" rIns="91440" bIns="45720" rtlCol="0" anchor="ctr">
            <a:noAutofit/>
          </a:bodyPr>
          <a:lstStyle/>
          <a:p>
            <a:r>
              <a:rPr lang="en-US"/>
              <a:t>Click to edit Slide title</a:t>
            </a:r>
            <a:br>
              <a:rPr lang="en-US"/>
            </a:br>
            <a:r>
              <a:rPr lang="en-US"/>
              <a:t>Slide title can be extended to two lines</a:t>
            </a:r>
          </a:p>
        </p:txBody>
      </p:sp>
      <p:sp>
        <p:nvSpPr>
          <p:cNvPr id="26" name="Date Placeholder 3"/>
          <p:cNvSpPr>
            <a:spLocks noGrp="1"/>
          </p:cNvSpPr>
          <p:nvPr>
            <p:ph type="dt" sz="half" idx="2"/>
          </p:nvPr>
        </p:nvSpPr>
        <p:spPr>
          <a:xfrm>
            <a:off x="537600" y="6411600"/>
            <a:ext cx="1200000" cy="244800"/>
          </a:xfrm>
          <a:prstGeom prst="rect">
            <a:avLst/>
          </a:prstGeom>
        </p:spPr>
        <p:txBody>
          <a:bodyPr vert="horz" lIns="91440" tIns="45720" rIns="91440" bIns="45720" rtlCol="0" anchor="t" anchorCtr="0"/>
          <a:lstStyle>
            <a:lvl1pPr algn="l">
              <a:defRPr sz="1000" baseline="0">
                <a:solidFill>
                  <a:srgbClr val="727272"/>
                </a:solidFill>
                <a:latin typeface="Arial"/>
              </a:defRPr>
            </a:lvl1pPr>
          </a:lstStyle>
          <a:p>
            <a:fld id="{1BA75DD2-9CE2-43BB-B567-4E0A28E11A1F}" type="datetimeFigureOut">
              <a:rPr lang="en-GB" smtClean="0"/>
              <a:t>11/03/2022</a:t>
            </a:fld>
            <a:endParaRPr lang="en-GB"/>
          </a:p>
        </p:txBody>
      </p:sp>
      <p:sp>
        <p:nvSpPr>
          <p:cNvPr id="27" name="Footer Placeholder 4"/>
          <p:cNvSpPr>
            <a:spLocks noGrp="1"/>
          </p:cNvSpPr>
          <p:nvPr>
            <p:ph type="ftr" sz="quarter" idx="3"/>
          </p:nvPr>
        </p:nvSpPr>
        <p:spPr>
          <a:xfrm>
            <a:off x="1824000" y="6411600"/>
            <a:ext cx="6240000" cy="244800"/>
          </a:xfrm>
          <a:prstGeom prst="rect">
            <a:avLst/>
          </a:prstGeom>
        </p:spPr>
        <p:txBody>
          <a:bodyPr vert="horz" lIns="91440" tIns="45720" rIns="91440" bIns="45720" rtlCol="0" anchor="t" anchorCtr="0"/>
          <a:lstStyle>
            <a:lvl1pPr algn="l">
              <a:defRPr sz="1000" kern="1200" baseline="0">
                <a:solidFill>
                  <a:srgbClr val="727272"/>
                </a:solidFill>
                <a:latin typeface="Arial"/>
              </a:defRPr>
            </a:lvl1pPr>
          </a:lstStyle>
          <a:p>
            <a:endParaRPr lang="en-GB"/>
          </a:p>
        </p:txBody>
      </p:sp>
      <p:sp>
        <p:nvSpPr>
          <p:cNvPr id="41" name="Slide Number Placeholder 5"/>
          <p:cNvSpPr>
            <a:spLocks noGrp="1"/>
          </p:cNvSpPr>
          <p:nvPr>
            <p:ph type="sldNum" sz="quarter" idx="4"/>
          </p:nvPr>
        </p:nvSpPr>
        <p:spPr>
          <a:xfrm>
            <a:off x="11520000" y="6411600"/>
            <a:ext cx="456000" cy="244800"/>
          </a:xfrm>
          <a:prstGeom prst="rect">
            <a:avLst/>
          </a:prstGeom>
        </p:spPr>
        <p:txBody>
          <a:bodyPr vert="horz" wrap="none" lIns="91440" tIns="45720" rIns="91440" bIns="45720" rtlCol="0" anchor="t" anchorCtr="0"/>
          <a:lstStyle>
            <a:lvl1pPr algn="r">
              <a:defRPr sz="1000" baseline="0">
                <a:solidFill>
                  <a:schemeClr val="bg1"/>
                </a:solidFill>
                <a:latin typeface="Arial"/>
              </a:defRPr>
            </a:lvl1pPr>
          </a:lstStyle>
          <a:p>
            <a:fld id="{F7F48CD9-E7BE-4651-961E-7A5AE3AB58C9}" type="slidenum">
              <a:rPr lang="en-GB" smtClean="0"/>
              <a:t>‹#›</a:t>
            </a:fld>
            <a:endParaRPr lang="en-GB"/>
          </a:p>
        </p:txBody>
      </p:sp>
    </p:spTree>
    <p:extLst>
      <p:ext uri="{BB962C8B-B14F-4D97-AF65-F5344CB8AC3E}">
        <p14:creationId xmlns:p14="http://schemas.microsoft.com/office/powerpoint/2010/main" val="2912303145"/>
      </p:ext>
    </p:extLst>
  </p:cSld>
  <p:clrMap bg1="lt1" tx1="dk1" bg2="lt2" tx2="dk2" accent1="accent1" accent2="accent2" accent3="accent3" accent4="accent4" accent5="accent5" accent6="accent6" hlink="hlink" folHlink="folHlink"/>
  <p:sldLayoutIdLst>
    <p:sldLayoutId id="2147483702" r:id="rId1"/>
    <p:sldLayoutId id="2147483703" r:id="rId2"/>
    <p:sldLayoutId id="2147483704" r:id="rId3"/>
  </p:sldLayoutIdLst>
  <p:txStyles>
    <p:titleStyle>
      <a:lvl1pPr algn="l" rtl="0" eaLnBrk="1" latinLnBrk="0" hangingPunct="1">
        <a:spcBef>
          <a:spcPct val="0"/>
        </a:spcBef>
        <a:buNone/>
        <a:defRPr kumimoji="0" sz="3200" kern="1200">
          <a:solidFill>
            <a:schemeClr val="tx1"/>
          </a:solidFill>
          <a:latin typeface="+mj-lt"/>
          <a:ea typeface="+mj-ea"/>
          <a:cs typeface="+mj-cs"/>
        </a:defRPr>
      </a:lvl1pPr>
    </p:titleStyle>
    <p:bodyStyle>
      <a:lvl1pPr marL="342000" indent="-342000" algn="l" rtl="0" eaLnBrk="1" latinLnBrk="0" hangingPunct="1">
        <a:spcBef>
          <a:spcPts val="768"/>
        </a:spcBef>
        <a:buClr>
          <a:schemeClr val="tx1"/>
        </a:buClr>
        <a:buFont typeface="Arial" pitchFamily="34" charset="0"/>
        <a:buChar char="•"/>
        <a:defRPr kumimoji="0" sz="3200" kern="1200">
          <a:solidFill>
            <a:schemeClr val="tx1"/>
          </a:solidFill>
          <a:latin typeface="+mn-lt"/>
          <a:ea typeface="+mn-ea"/>
          <a:cs typeface="+mn-cs"/>
        </a:defRPr>
      </a:lvl1pPr>
      <a:lvl2pPr marL="741600" indent="-284400" algn="l" rtl="0" eaLnBrk="1" latinLnBrk="0" hangingPunct="1">
        <a:spcBef>
          <a:spcPts val="672"/>
        </a:spcBef>
        <a:buClr>
          <a:schemeClr val="tx1"/>
        </a:buClr>
        <a:buFont typeface="Arial" pitchFamily="34" charset="0"/>
        <a:buChar char="–"/>
        <a:defRPr kumimoji="0" sz="2800" kern="1200">
          <a:solidFill>
            <a:schemeClr val="tx1"/>
          </a:solidFill>
          <a:latin typeface="+mn-lt"/>
          <a:ea typeface="+mn-ea"/>
          <a:cs typeface="+mn-cs"/>
        </a:defRPr>
      </a:lvl2pPr>
      <a:lvl3pPr marL="1144800" indent="-230400" algn="l" rtl="0" eaLnBrk="1" latinLnBrk="0" hangingPunct="1">
        <a:spcBef>
          <a:spcPts val="576"/>
        </a:spcBef>
        <a:buClr>
          <a:schemeClr val="tx1"/>
        </a:buClr>
        <a:buFont typeface="Arial" pitchFamily="34" charset="0"/>
        <a:buChar char="•"/>
        <a:defRPr kumimoji="0" sz="2400" kern="1200">
          <a:solidFill>
            <a:schemeClr val="tx1"/>
          </a:solidFill>
          <a:latin typeface="+mn-lt"/>
          <a:ea typeface="+mn-ea"/>
          <a:cs typeface="+mn-cs"/>
        </a:defRPr>
      </a:lvl3pPr>
      <a:lvl4pPr marL="1602000" indent="-230400" algn="l" rtl="0" eaLnBrk="1" latinLnBrk="0" hangingPunct="1">
        <a:spcBef>
          <a:spcPts val="480"/>
        </a:spcBef>
        <a:buClr>
          <a:schemeClr val="tx1"/>
        </a:buClr>
        <a:buFont typeface="Arial" pitchFamily="34" charset="0"/>
        <a:buChar char="–"/>
        <a:defRPr kumimoji="0" sz="2000" kern="1200">
          <a:solidFill>
            <a:schemeClr val="tx1"/>
          </a:solidFill>
          <a:latin typeface="+mn-lt"/>
          <a:ea typeface="+mn-ea"/>
          <a:cs typeface="+mn-cs"/>
        </a:defRPr>
      </a:lvl4pPr>
      <a:lvl5pPr marL="2059200" indent="-230400" algn="l" rtl="0" eaLnBrk="1" latinLnBrk="0" hangingPunct="1">
        <a:spcBef>
          <a:spcPts val="480"/>
        </a:spcBef>
        <a:buClr>
          <a:schemeClr val="tx1"/>
        </a:buClr>
        <a:buFont typeface="Arial" pitchFamily="34" charset="0"/>
        <a:buChar char="»"/>
        <a:defRPr kumimoji="0" sz="2000" kern="1200">
          <a:solidFill>
            <a:schemeClr val="tx1"/>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38800" y="4669254"/>
            <a:ext cx="10515600" cy="1200329"/>
          </a:xfrm>
          <a:prstGeom prst="rect">
            <a:avLst/>
          </a:prstGeom>
        </p:spPr>
        <p:txBody>
          <a:bodyPr vert="horz" lIns="0" tIns="45720" rIns="91440" bIns="45720" rtlCol="0" anchor="b" anchorCtr="0">
            <a:spAutoFit/>
          </a:bodyPr>
          <a:lstStyle/>
          <a:p>
            <a:pPr>
              <a:lnSpc>
                <a:spcPct val="100000"/>
              </a:lnSpc>
            </a:pPr>
            <a:r>
              <a:rPr lang="en-US" b="1">
                <a:solidFill>
                  <a:srgbClr val="183E56"/>
                </a:solidFill>
                <a:latin typeface="Arial" panose="020B0604020202020204" pitchFamily="34" charset="0"/>
                <a:cs typeface="Arial" panose="020B0604020202020204" pitchFamily="34" charset="0"/>
              </a:rPr>
              <a:t>Presenter Name</a:t>
            </a:r>
            <a:br>
              <a:rPr lang="en-US" b="1">
                <a:solidFill>
                  <a:srgbClr val="183E56"/>
                </a:solidFill>
                <a:latin typeface="Arial" panose="020B0604020202020204" pitchFamily="34" charset="0"/>
                <a:cs typeface="Arial" panose="020B0604020202020204" pitchFamily="34" charset="0"/>
              </a:rPr>
            </a:br>
            <a:r>
              <a:rPr lang="en-US">
                <a:solidFill>
                  <a:srgbClr val="183E56"/>
                </a:solidFill>
                <a:latin typeface="Arial" panose="020B0604020202020204" pitchFamily="34" charset="0"/>
                <a:cs typeface="Arial" panose="020B0604020202020204" pitchFamily="34" charset="0"/>
              </a:rPr>
              <a:t>Job Title | Department</a:t>
            </a:r>
            <a:br>
              <a:rPr lang="en-US">
                <a:solidFill>
                  <a:srgbClr val="183E56"/>
                </a:solidFill>
                <a:latin typeface="Arial" panose="020B0604020202020204" pitchFamily="34" charset="0"/>
                <a:cs typeface="Arial" panose="020B0604020202020204" pitchFamily="34" charset="0"/>
              </a:rPr>
            </a:br>
            <a:r>
              <a:rPr lang="en-US">
                <a:solidFill>
                  <a:srgbClr val="183E56"/>
                </a:solidFill>
                <a:latin typeface="Arial" panose="020B0604020202020204" pitchFamily="34" charset="0"/>
                <a:cs typeface="Arial" panose="020B0604020202020204" pitchFamily="34" charset="0"/>
              </a:rPr>
              <a:t>@Twitter-handle</a:t>
            </a:r>
          </a:p>
        </p:txBody>
      </p:sp>
      <p:pic>
        <p:nvPicPr>
          <p:cNvPr id="6" name="Picture 5" descr="Office for National Statistics Logo">
            <a:extLst>
              <a:ext uri="{FF2B5EF4-FFF2-40B4-BE49-F238E27FC236}">
                <a16:creationId xmlns:a16="http://schemas.microsoft.com/office/drawing/2014/main" id="{9D6A1342-DE99-4B4D-B5AF-C43FDAE08636}"/>
              </a:ext>
            </a:extLst>
          </p:cNvPr>
          <p:cNvPicPr>
            <a:picLocks noChangeAspect="1"/>
          </p:cNvPicPr>
          <p:nvPr userDrawn="1"/>
        </p:nvPicPr>
        <p:blipFill>
          <a:blip r:embed="rId20"/>
          <a:stretch>
            <a:fillRect/>
          </a:stretch>
        </p:blipFill>
        <p:spPr>
          <a:xfrm>
            <a:off x="8439750" y="860003"/>
            <a:ext cx="2914650" cy="571500"/>
          </a:xfrm>
          <a:prstGeom prst="rect">
            <a:avLst/>
          </a:prstGeom>
        </p:spPr>
      </p:pic>
      <p:sp>
        <p:nvSpPr>
          <p:cNvPr id="12" name="Slide Number Placeholder 5">
            <a:extLst>
              <a:ext uri="{FF2B5EF4-FFF2-40B4-BE49-F238E27FC236}">
                <a16:creationId xmlns:a16="http://schemas.microsoft.com/office/drawing/2014/main" id="{948F094D-06E7-4D4C-A30E-6245801E4D2F}"/>
              </a:ext>
            </a:extLst>
          </p:cNvPr>
          <p:cNvSpPr>
            <a:spLocks noGrp="1"/>
          </p:cNvSpPr>
          <p:nvPr>
            <p:ph type="sldNum" sz="quarter" idx="4"/>
          </p:nvPr>
        </p:nvSpPr>
        <p:spPr>
          <a:xfrm>
            <a:off x="4662087" y="6250891"/>
            <a:ext cx="2867826" cy="365125"/>
          </a:xfrm>
          <a:prstGeom prst="rect">
            <a:avLst/>
          </a:prstGeom>
        </p:spPr>
        <p:txBody>
          <a:bodyPr/>
          <a:lstStyle>
            <a:lvl1pPr>
              <a:defRPr sz="2000">
                <a:solidFill>
                  <a:srgbClr val="003C57"/>
                </a:solidFill>
              </a:defRPr>
            </a:lvl1pPr>
          </a:lstStyle>
          <a:p>
            <a:pPr algn="ctr"/>
            <a:fld id="{232417FB-2EF4-EC49-BC13-97513C37E9E5}" type="slidenum">
              <a:rPr lang="en-US" smtClean="0"/>
              <a:pPr algn="ctr"/>
              <a:t>‹#›</a:t>
            </a:fld>
            <a:endParaRPr lang="en-US"/>
          </a:p>
        </p:txBody>
      </p:sp>
      <p:sp>
        <p:nvSpPr>
          <p:cNvPr id="14" name="Footer Placeholder 13">
            <a:extLst>
              <a:ext uri="{FF2B5EF4-FFF2-40B4-BE49-F238E27FC236}">
                <a16:creationId xmlns:a16="http://schemas.microsoft.com/office/drawing/2014/main" id="{2947E464-F91B-FD47-B97A-E5129B454413}"/>
              </a:ext>
            </a:extLst>
          </p:cNvPr>
          <p:cNvSpPr>
            <a:spLocks noGrp="1"/>
          </p:cNvSpPr>
          <p:nvPr>
            <p:ph type="ftr" sz="quarter" idx="3"/>
          </p:nvPr>
        </p:nvSpPr>
        <p:spPr>
          <a:xfrm>
            <a:off x="7529913" y="6250890"/>
            <a:ext cx="3842030" cy="365125"/>
          </a:xfrm>
          <a:prstGeom prst="rect">
            <a:avLst/>
          </a:prstGeom>
        </p:spPr>
        <p:txBody>
          <a:bodyPr vert="horz" lIns="91440" tIns="45720" rIns="0" bIns="45720" rtlCol="0" anchor="ctr"/>
          <a:lstStyle>
            <a:lvl1pPr algn="r">
              <a:defRPr sz="2000" b="1">
                <a:solidFill>
                  <a:srgbClr val="003C57"/>
                </a:solidFill>
              </a:defRPr>
            </a:lvl1pPr>
          </a:lstStyle>
          <a:p>
            <a:endParaRPr lang="en-US"/>
          </a:p>
        </p:txBody>
      </p:sp>
      <p:sp>
        <p:nvSpPr>
          <p:cNvPr id="16" name="Date Placeholder 15">
            <a:extLst>
              <a:ext uri="{FF2B5EF4-FFF2-40B4-BE49-F238E27FC236}">
                <a16:creationId xmlns:a16="http://schemas.microsoft.com/office/drawing/2014/main" id="{C57F1779-22FA-E74D-A68A-DE59AC0306AC}"/>
              </a:ext>
            </a:extLst>
          </p:cNvPr>
          <p:cNvSpPr>
            <a:spLocks noGrp="1"/>
          </p:cNvSpPr>
          <p:nvPr>
            <p:ph type="dt" sz="half" idx="2"/>
          </p:nvPr>
        </p:nvSpPr>
        <p:spPr>
          <a:xfrm>
            <a:off x="838200" y="6250892"/>
            <a:ext cx="2743200" cy="365125"/>
          </a:xfrm>
          <a:prstGeom prst="rect">
            <a:avLst/>
          </a:prstGeom>
        </p:spPr>
        <p:txBody>
          <a:bodyPr vert="horz" lIns="0" tIns="45720" rIns="91440" bIns="45720" rtlCol="0" anchor="ctr"/>
          <a:lstStyle>
            <a:lvl1pPr algn="l">
              <a:defRPr sz="2000" b="1">
                <a:solidFill>
                  <a:srgbClr val="003C57"/>
                </a:solidFill>
              </a:defRPr>
            </a:lvl1pPr>
          </a:lstStyle>
          <a:p>
            <a:endParaRPr lang="en-US"/>
          </a:p>
        </p:txBody>
      </p:sp>
      <p:sp>
        <p:nvSpPr>
          <p:cNvPr id="9" name="Title Placeholder 1">
            <a:extLst>
              <a:ext uri="{FF2B5EF4-FFF2-40B4-BE49-F238E27FC236}">
                <a16:creationId xmlns:a16="http://schemas.microsoft.com/office/drawing/2014/main" id="{C7606C98-43DA-624E-A126-318E4E297157}"/>
              </a:ext>
            </a:extLst>
          </p:cNvPr>
          <p:cNvSpPr txBox="1">
            <a:spLocks/>
          </p:cNvSpPr>
          <p:nvPr userDrawn="1"/>
        </p:nvSpPr>
        <p:spPr>
          <a:xfrm>
            <a:off x="838200" y="714371"/>
            <a:ext cx="6691713" cy="3832846"/>
          </a:xfrm>
          <a:prstGeom prst="rect">
            <a:avLst/>
          </a:prstGeom>
          <a:ln>
            <a:noFill/>
          </a:ln>
        </p:spPr>
        <p:txBody>
          <a:bodyPr vert="horz" lIns="91440" tIns="45720" rIns="91440" bIns="45720" rtlCol="0" anchor="t" anchorCtr="0">
            <a:normAutofit/>
          </a:bodyPr>
          <a:lstStyle>
            <a:lvl1pPr algn="l" defTabSz="914400" rtl="0" eaLnBrk="1" latinLnBrk="0" hangingPunct="1">
              <a:lnSpc>
                <a:spcPct val="90000"/>
              </a:lnSpc>
              <a:spcBef>
                <a:spcPct val="0"/>
              </a:spcBef>
              <a:buNone/>
              <a:defRPr sz="4400" b="1" kern="1200" baseline="0">
                <a:solidFill>
                  <a:srgbClr val="003C57"/>
                </a:solidFill>
                <a:latin typeface="+mj-lt"/>
                <a:ea typeface="+mj-ea"/>
                <a:cs typeface="+mj-cs"/>
              </a:defRPr>
            </a:lvl1pPr>
          </a:lstStyle>
          <a:p>
            <a:endParaRPr lang="en-US" sz="4800">
              <a:solidFill>
                <a:srgbClr val="183E56"/>
              </a:solidFill>
              <a:latin typeface="Arial" panose="020B0604020202020204" pitchFamily="34" charset="0"/>
              <a:cs typeface="Arial" panose="020B0604020202020204" pitchFamily="34" charset="0"/>
            </a:endParaRPr>
          </a:p>
        </p:txBody>
      </p:sp>
      <p:cxnSp>
        <p:nvCxnSpPr>
          <p:cNvPr id="15" name="Straight Connector 14">
            <a:extLst>
              <a:ext uri="{FF2B5EF4-FFF2-40B4-BE49-F238E27FC236}">
                <a16:creationId xmlns:a16="http://schemas.microsoft.com/office/drawing/2014/main" id="{6E5DCB11-47E3-BC4E-87BE-ED66A7AC92CD}"/>
              </a:ext>
            </a:extLst>
          </p:cNvPr>
          <p:cNvCxnSpPr>
            <a:cxnSpLocks/>
          </p:cNvCxnSpPr>
          <p:nvPr userDrawn="1"/>
        </p:nvCxnSpPr>
        <p:spPr>
          <a:xfrm>
            <a:off x="823943" y="6055339"/>
            <a:ext cx="10548000" cy="0"/>
          </a:xfrm>
          <a:prstGeom prst="line">
            <a:avLst/>
          </a:prstGeom>
          <a:ln w="25400">
            <a:solidFill>
              <a:srgbClr val="003C57"/>
            </a:solidFill>
          </a:ln>
        </p:spPr>
        <p:style>
          <a:lnRef idx="1">
            <a:schemeClr val="accent1"/>
          </a:lnRef>
          <a:fillRef idx="0">
            <a:schemeClr val="accent1"/>
          </a:fillRef>
          <a:effectRef idx="0">
            <a:schemeClr val="accent1"/>
          </a:effectRef>
          <a:fontRef idx="minor">
            <a:schemeClr val="tx1"/>
          </a:fontRef>
        </p:style>
      </p:cxnSp>
      <p:sp>
        <p:nvSpPr>
          <p:cNvPr id="17" name="Title 4">
            <a:extLst>
              <a:ext uri="{FF2B5EF4-FFF2-40B4-BE49-F238E27FC236}">
                <a16:creationId xmlns:a16="http://schemas.microsoft.com/office/drawing/2014/main" id="{B695BB35-B7F9-BE46-A43E-B9B750880AE4}"/>
              </a:ext>
            </a:extLst>
          </p:cNvPr>
          <p:cNvSpPr txBox="1">
            <a:spLocks/>
          </p:cNvSpPr>
          <p:nvPr userDrawn="1"/>
        </p:nvSpPr>
        <p:spPr>
          <a:xfrm>
            <a:off x="838200" y="644843"/>
            <a:ext cx="7052953" cy="3490605"/>
          </a:xfrm>
          <a:prstGeom prst="rect">
            <a:avLst/>
          </a:prstGeom>
        </p:spPr>
        <p:txBody>
          <a:bodyPr/>
          <a:lstStyle>
            <a:lvl1pPr algn="l" defTabSz="914400" rtl="0" eaLnBrk="1" latinLnBrk="0" hangingPunct="1">
              <a:lnSpc>
                <a:spcPct val="90000"/>
              </a:lnSpc>
              <a:spcBef>
                <a:spcPct val="0"/>
              </a:spcBef>
              <a:buNone/>
              <a:defRPr sz="4800" b="1" kern="1200" baseline="0">
                <a:solidFill>
                  <a:srgbClr val="003C57"/>
                </a:solidFill>
                <a:latin typeface="+mj-lt"/>
                <a:ea typeface="+mj-ea"/>
                <a:cs typeface="+mj-cs"/>
              </a:defRPr>
            </a:lvl1pPr>
          </a:lstStyle>
          <a:p>
            <a:endParaRPr lang="en-US"/>
          </a:p>
        </p:txBody>
      </p:sp>
      <p:sp>
        <p:nvSpPr>
          <p:cNvPr id="4" name="Title Placeholder 3">
            <a:extLst>
              <a:ext uri="{FF2B5EF4-FFF2-40B4-BE49-F238E27FC236}">
                <a16:creationId xmlns:a16="http://schemas.microsoft.com/office/drawing/2014/main" id="{4D2E5A76-65BE-0B4A-9E47-4BFC8F8BB5CE}"/>
              </a:ext>
            </a:extLst>
          </p:cNvPr>
          <p:cNvSpPr>
            <a:spLocks noGrp="1"/>
          </p:cNvSpPr>
          <p:nvPr>
            <p:ph type="title"/>
          </p:nvPr>
        </p:nvSpPr>
        <p:spPr>
          <a:xfrm>
            <a:off x="849343" y="880837"/>
            <a:ext cx="6910357" cy="3817821"/>
          </a:xfrm>
          <a:prstGeom prst="rect">
            <a:avLst/>
          </a:prstGeom>
        </p:spPr>
        <p:txBody>
          <a:bodyPr vert="horz" lIns="0" tIns="45720" rIns="91440" bIns="45720" rtlCol="0" anchor="t" anchorCtr="0">
            <a:normAutofit/>
          </a:bodyPr>
          <a:lstStyle/>
          <a:p>
            <a:r>
              <a:rPr lang="en-US"/>
              <a:t>Write your title here</a:t>
            </a:r>
            <a:br>
              <a:rPr lang="en-US"/>
            </a:br>
            <a:r>
              <a:rPr lang="en-US"/>
              <a:t>(in sentence case)</a:t>
            </a:r>
          </a:p>
        </p:txBody>
      </p:sp>
    </p:spTree>
    <p:extLst>
      <p:ext uri="{BB962C8B-B14F-4D97-AF65-F5344CB8AC3E}">
        <p14:creationId xmlns:p14="http://schemas.microsoft.com/office/powerpoint/2010/main" val="3193800478"/>
      </p:ext>
    </p:extLst>
  </p:cSld>
  <p:clrMap bg1="lt1" tx1="dk1" bg2="lt2" tx2="dk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 id="2147483718" r:id="rId13"/>
    <p:sldLayoutId id="2147483719" r:id="rId14"/>
    <p:sldLayoutId id="2147483720" r:id="rId15"/>
    <p:sldLayoutId id="2147483721" r:id="rId16"/>
    <p:sldLayoutId id="2147483722" r:id="rId17"/>
    <p:sldLayoutId id="2147483723" r:id="rId18"/>
  </p:sldLayoutIdLst>
  <p:hf sldNum="0" hdr="0" dt="0"/>
  <p:txStyles>
    <p:titleStyle>
      <a:lvl1pPr algn="l" defTabSz="914400" rtl="0" eaLnBrk="1" latinLnBrk="0" hangingPunct="1">
        <a:lnSpc>
          <a:spcPct val="90000"/>
        </a:lnSpc>
        <a:spcBef>
          <a:spcPct val="0"/>
        </a:spcBef>
        <a:buNone/>
        <a:defRPr sz="4800" b="1" kern="1200" baseline="0">
          <a:solidFill>
            <a:srgbClr val="003C57"/>
          </a:solidFill>
          <a:latin typeface="+mj-lt"/>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6" cstate="screen">
            <a:alphaModFix amt="99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41B1727-C6A5-42D7-83C7-D0716EA18958}"/>
              </a:ext>
            </a:extLst>
          </p:cNvPr>
          <p:cNvSpPr/>
          <p:nvPr userDrawn="1"/>
        </p:nvSpPr>
        <p:spPr>
          <a:xfrm>
            <a:off x="180109" y="166255"/>
            <a:ext cx="3200400" cy="103909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pic>
        <p:nvPicPr>
          <p:cNvPr id="4" name="Picture 3">
            <a:extLst>
              <a:ext uri="{FF2B5EF4-FFF2-40B4-BE49-F238E27FC236}">
                <a16:creationId xmlns:a16="http://schemas.microsoft.com/office/drawing/2014/main" id="{49E3F741-F170-4271-AFAB-471F95D56071}"/>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531025" y="162808"/>
            <a:ext cx="2498568" cy="1042538"/>
          </a:xfrm>
          <a:prstGeom prst="rect">
            <a:avLst/>
          </a:prstGeom>
        </p:spPr>
      </p:pic>
    </p:spTree>
    <p:extLst>
      <p:ext uri="{BB962C8B-B14F-4D97-AF65-F5344CB8AC3E}">
        <p14:creationId xmlns:p14="http://schemas.microsoft.com/office/powerpoint/2010/main" val="4225365061"/>
      </p:ext>
    </p:extLst>
  </p:cSld>
  <p:clrMap bg1="lt1" tx1="dk1" bg2="lt2" tx2="dk2" accent1="accent1" accent2="accent2" accent3="accent3" accent4="accent4" accent5="accent5" accent6="accent6" hlink="hlink" folHlink="folHlink"/>
  <p:sldLayoutIdLst>
    <p:sldLayoutId id="2147483725" r:id="rId1"/>
    <p:sldLayoutId id="2147483726" r:id="rId2"/>
    <p:sldLayoutId id="2147483727" r:id="rId3"/>
    <p:sldLayoutId id="2147483728"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Slide Number Placeholder 5"/>
          <p:cNvSpPr>
            <a:spLocks noGrp="1"/>
          </p:cNvSpPr>
          <p:nvPr>
            <p:ph type="sldNum" sz="quarter" idx="4"/>
          </p:nvPr>
        </p:nvSpPr>
        <p:spPr>
          <a:xfrm>
            <a:off x="9146114" y="6247796"/>
            <a:ext cx="2743200" cy="365125"/>
          </a:xfrm>
          <a:prstGeom prst="rect">
            <a:avLst/>
          </a:prstGeom>
        </p:spPr>
        <p:txBody>
          <a:bodyPr/>
          <a:lstStyle>
            <a:lvl1pPr algn="r">
              <a:defRPr sz="1200" baseline="0"/>
            </a:lvl1pPr>
          </a:lstStyle>
          <a:p>
            <a:r>
              <a:rPr lang="en-US"/>
              <a:t>Page </a:t>
            </a:r>
            <a:fld id="{C8303BCE-995F-4709-9859-41737DB22DB5}" type="slidenum">
              <a:rPr lang="en-US" smtClean="0"/>
              <a:pPr/>
              <a:t>‹#›</a:t>
            </a:fld>
            <a:endParaRPr lang="en-US"/>
          </a:p>
        </p:txBody>
      </p:sp>
    </p:spTree>
    <p:extLst>
      <p:ext uri="{BB962C8B-B14F-4D97-AF65-F5344CB8AC3E}">
        <p14:creationId xmlns:p14="http://schemas.microsoft.com/office/powerpoint/2010/main" val="2575905738"/>
      </p:ext>
    </p:extLst>
  </p:cSld>
  <p:clrMap bg1="lt1" tx1="dk1" bg2="lt2" tx2="dk2" accent1="accent1" accent2="accent2" accent3="accent3" accent4="accent4" accent5="accent5" accent6="accent6" hlink="hlink" folHlink="fol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1">
            <a:alphaModFix amt="99000"/>
            <a:lum/>
          </a:blip>
          <a:srcRect/>
          <a:stretch>
            <a:fillRect/>
          </a:stretch>
        </a:blipFill>
        <a:effectLst/>
      </p:bgPr>
    </p:bg>
    <p:spTree>
      <p:nvGrpSpPr>
        <p:cNvPr id="1" name=""/>
        <p:cNvGrpSpPr/>
        <p:nvPr/>
      </p:nvGrpSpPr>
      <p:grpSpPr>
        <a:xfrm>
          <a:off x="0" y="0"/>
          <a:ext cx="0" cy="0"/>
          <a:chOff x="0" y="0"/>
          <a:chExt cx="0" cy="0"/>
        </a:xfrm>
      </p:grpSpPr>
      <p:sp>
        <p:nvSpPr>
          <p:cNvPr id="4" name="Slide Number Placeholder 5"/>
          <p:cNvSpPr>
            <a:spLocks noGrp="1"/>
          </p:cNvSpPr>
          <p:nvPr>
            <p:ph type="sldNum" sz="quarter" idx="4"/>
          </p:nvPr>
        </p:nvSpPr>
        <p:spPr>
          <a:xfrm>
            <a:off x="9146114" y="6247796"/>
            <a:ext cx="2743200" cy="365125"/>
          </a:xfrm>
          <a:prstGeom prst="rect">
            <a:avLst/>
          </a:prstGeom>
        </p:spPr>
        <p:txBody>
          <a:bodyPr/>
          <a:lstStyle>
            <a:lvl1pPr algn="r">
              <a:defRPr sz="1200" baseline="0"/>
            </a:lvl1pPr>
          </a:lstStyle>
          <a:p>
            <a:r>
              <a:rPr lang="en-US">
                <a:solidFill>
                  <a:prstClr val="black"/>
                </a:solidFill>
              </a:rPr>
              <a:t>Page </a:t>
            </a:r>
            <a:fld id="{C8303BCE-995F-4709-9859-41737DB22DB5}" type="slidenum">
              <a:rPr lang="en-US" smtClean="0">
                <a:solidFill>
                  <a:prstClr val="black"/>
                </a:solidFill>
              </a:rPr>
              <a:pPr/>
              <a:t>‹#›</a:t>
            </a:fld>
            <a:endParaRPr lang="en-US">
              <a:solidFill>
                <a:prstClr val="black"/>
              </a:solidFill>
            </a:endParaRPr>
          </a:p>
        </p:txBody>
      </p:sp>
    </p:spTree>
    <p:extLst>
      <p:ext uri="{BB962C8B-B14F-4D97-AF65-F5344CB8AC3E}">
        <p14:creationId xmlns:p14="http://schemas.microsoft.com/office/powerpoint/2010/main" val="3125343269"/>
      </p:ext>
    </p:extLst>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cstate="email">
            <a:alphaModFix amt="99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Slide Number Placeholder 5"/>
          <p:cNvSpPr>
            <a:spLocks noGrp="1"/>
          </p:cNvSpPr>
          <p:nvPr>
            <p:ph type="sldNum" sz="quarter" idx="4"/>
          </p:nvPr>
        </p:nvSpPr>
        <p:spPr>
          <a:xfrm>
            <a:off x="9146114" y="6247796"/>
            <a:ext cx="2743200" cy="365125"/>
          </a:xfrm>
          <a:prstGeom prst="rect">
            <a:avLst/>
          </a:prstGeom>
        </p:spPr>
        <p:txBody>
          <a:bodyPr/>
          <a:lstStyle>
            <a:lvl1pPr algn="r">
              <a:defRPr sz="1200" baseline="0"/>
            </a:lvl1pPr>
          </a:lstStyle>
          <a:p>
            <a:r>
              <a:rPr lang="en-US">
                <a:solidFill>
                  <a:prstClr val="black"/>
                </a:solidFill>
              </a:rPr>
              <a:t>Page </a:t>
            </a:r>
            <a:fld id="{C8303BCE-995F-4709-9859-41737DB22DB5}" type="slidenum">
              <a:rPr lang="en-US" smtClean="0">
                <a:solidFill>
                  <a:prstClr val="black"/>
                </a:solidFill>
              </a:rPr>
              <a:pPr/>
              <a:t>‹#›</a:t>
            </a:fld>
            <a:endParaRPr lang="en-US">
              <a:solidFill>
                <a:prstClr val="black"/>
              </a:solidFill>
            </a:endParaRPr>
          </a:p>
        </p:txBody>
      </p:sp>
    </p:spTree>
    <p:extLst>
      <p:ext uri="{BB962C8B-B14F-4D97-AF65-F5344CB8AC3E}">
        <p14:creationId xmlns:p14="http://schemas.microsoft.com/office/powerpoint/2010/main" val="3985737150"/>
      </p:ext>
    </p:extLst>
  </p:cSld>
  <p:clrMap bg1="lt1" tx1="dk1" bg2="lt2" tx2="dk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blipFill dpi="0" rotWithShape="1">
          <a:blip r:embed="rId10"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57300" y="6648"/>
            <a:ext cx="9485312" cy="1143000"/>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p:cNvSpPr>
            <a:spLocks noGrp="1"/>
          </p:cNvSpPr>
          <p:nvPr>
            <p:ph type="body" idx="1"/>
          </p:nvPr>
        </p:nvSpPr>
        <p:spPr>
          <a:xfrm>
            <a:off x="1295467" y="1600201"/>
            <a:ext cx="10286933"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p:cNvSpPr>
            <a:spLocks noGrp="1"/>
          </p:cNvSpPr>
          <p:nvPr>
            <p:ph type="dt" sz="half" idx="2"/>
          </p:nvPr>
        </p:nvSpPr>
        <p:spPr>
          <a:xfrm>
            <a:off x="9840416" y="6405331"/>
            <a:ext cx="2172725" cy="288032"/>
          </a:xfrm>
          <a:prstGeom prst="rect">
            <a:avLst/>
          </a:prstGeom>
        </p:spPr>
        <p:txBody>
          <a:bodyPr vert="horz" lIns="91440" tIns="45720" rIns="91440" bIns="45720" rtlCol="0" anchor="ctr"/>
          <a:lstStyle>
            <a:lvl1pPr algn="r">
              <a:defRPr sz="1467">
                <a:solidFill>
                  <a:schemeClr val="bg1"/>
                </a:solidFill>
              </a:defRPr>
            </a:lvl1pPr>
          </a:lstStyle>
          <a:p>
            <a:fld id="{28400E1E-E99E-440F-BE40-733B24941DFA}" type="datetime1">
              <a:rPr lang="en-AU" smtClean="0"/>
              <a:pPr/>
              <a:t>11/03/2022</a:t>
            </a:fld>
            <a:endParaRPr lang="en-AU"/>
          </a:p>
        </p:txBody>
      </p:sp>
      <p:sp>
        <p:nvSpPr>
          <p:cNvPr id="6" name="Slide Number Placeholder 5"/>
          <p:cNvSpPr>
            <a:spLocks noGrp="1"/>
          </p:cNvSpPr>
          <p:nvPr>
            <p:ph type="sldNum" sz="quarter" idx="4"/>
          </p:nvPr>
        </p:nvSpPr>
        <p:spPr>
          <a:xfrm>
            <a:off x="239349" y="6405331"/>
            <a:ext cx="672075" cy="288032"/>
          </a:xfrm>
          <a:prstGeom prst="rect">
            <a:avLst/>
          </a:prstGeom>
        </p:spPr>
        <p:txBody>
          <a:bodyPr vert="horz" lIns="91440" tIns="45720" rIns="91440" bIns="45720" rtlCol="0" anchor="ctr"/>
          <a:lstStyle>
            <a:lvl1pPr algn="l">
              <a:defRPr sz="1600">
                <a:solidFill>
                  <a:schemeClr val="bg1"/>
                </a:solidFill>
              </a:defRPr>
            </a:lvl1pPr>
          </a:lstStyle>
          <a:p>
            <a:fld id="{919823AD-95EC-44A3-9EE2-07FA7B06177D}" type="slidenum">
              <a:rPr lang="en-AU" smtClean="0"/>
              <a:pPr/>
              <a:t>‹#›</a:t>
            </a:fld>
            <a:endParaRPr lang="en-AU"/>
          </a:p>
        </p:txBody>
      </p:sp>
    </p:spTree>
    <p:extLst>
      <p:ext uri="{BB962C8B-B14F-4D97-AF65-F5344CB8AC3E}">
        <p14:creationId xmlns:p14="http://schemas.microsoft.com/office/powerpoint/2010/main" val="2290195511"/>
      </p:ext>
    </p:extLst>
  </p:cSld>
  <p:clrMap bg1="lt1" tx1="dk1" bg2="lt2" tx2="dk2" accent1="accent1" accent2="accent2" accent3="accent3" accent4="accent4" accent5="accent5" accent6="accent6" hlink="hlink" folHlink="folHlink"/>
  <p:sldLayoutIdLst>
    <p:sldLayoutId id="2147483760" r:id="rId1"/>
    <p:sldLayoutId id="2147483761" r:id="rId2"/>
    <p:sldLayoutId id="2147483762" r:id="rId3"/>
    <p:sldLayoutId id="2147483763" r:id="rId4"/>
    <p:sldLayoutId id="2147483764" r:id="rId5"/>
    <p:sldLayoutId id="2147483765" r:id="rId6"/>
    <p:sldLayoutId id="2147483766" r:id="rId7"/>
    <p:sldLayoutId id="2147483767" r:id="rId8"/>
  </p:sldLayoutIdLst>
  <p:hf hdr="0" ftr="0"/>
  <p:txStyles>
    <p:titleStyle>
      <a:lvl1pPr algn="l" defTabSz="1219170" rtl="0" eaLnBrk="1" latinLnBrk="0" hangingPunct="1">
        <a:spcBef>
          <a:spcPct val="0"/>
        </a:spcBef>
        <a:buNone/>
        <a:defRPr sz="4267" b="1" kern="1200">
          <a:solidFill>
            <a:schemeClr val="bg1"/>
          </a:solidFill>
          <a:latin typeface="+mj-lt"/>
          <a:ea typeface="+mj-ea"/>
          <a:cs typeface="+mj-cs"/>
        </a:defRPr>
      </a:lvl1pPr>
    </p:titleStyle>
    <p:bodyStyle>
      <a:lvl1pPr marL="457189" indent="-457189" algn="l" defTabSz="1219170" rtl="0" eaLnBrk="1" latinLnBrk="0" hangingPunct="1">
        <a:spcBef>
          <a:spcPct val="20000"/>
        </a:spcBef>
        <a:buFont typeface="Arial" panose="020B0604020202020204" pitchFamily="34" charset="0"/>
        <a:buChar char="•"/>
        <a:defRPr sz="4267" kern="1200">
          <a:solidFill>
            <a:schemeClr val="tx1"/>
          </a:solidFill>
          <a:latin typeface="+mn-lt"/>
          <a:ea typeface="+mn-ea"/>
          <a:cs typeface="+mn-cs"/>
        </a:defRPr>
      </a:lvl1pPr>
      <a:lvl2pPr marL="990575" indent="-380990" algn="l" defTabSz="1219170" rtl="0" eaLnBrk="1" latinLnBrk="0" hangingPunct="1">
        <a:spcBef>
          <a:spcPct val="20000"/>
        </a:spcBef>
        <a:buFont typeface="Arial" panose="020B0604020202020204" pitchFamily="34" charset="0"/>
        <a:buChar char="–"/>
        <a:defRPr sz="3733" kern="1200">
          <a:solidFill>
            <a:schemeClr val="tx1"/>
          </a:solidFill>
          <a:latin typeface="+mn-lt"/>
          <a:ea typeface="+mn-ea"/>
          <a:cs typeface="+mn-cs"/>
        </a:defRPr>
      </a:lvl2pPr>
      <a:lvl3pPr marL="1523962" indent="-304792" algn="l" defTabSz="121917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3pPr>
      <a:lvl4pPr marL="2133547"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4pPr>
      <a:lvl5pPr marL="274313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5170CE6-49E4-4999-81E3-DDE0EA5EF98C}" type="datetimeFigureOut">
              <a:rPr lang="en-GB" smtClean="0"/>
              <a:t>11/03/2022</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16966F-FBF4-4304-AF70-7BA534698D4A}" type="slidenum">
              <a:rPr lang="en-GB" smtClean="0"/>
              <a:t>‹#›</a:t>
            </a:fld>
            <a:endParaRPr lang="en-GB"/>
          </a:p>
        </p:txBody>
      </p:sp>
    </p:spTree>
    <p:extLst>
      <p:ext uri="{BB962C8B-B14F-4D97-AF65-F5344CB8AC3E}">
        <p14:creationId xmlns:p14="http://schemas.microsoft.com/office/powerpoint/2010/main" val="1196564743"/>
      </p:ext>
    </p:extLst>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1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1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45.xml"/></Relationships>
</file>

<file path=ppt/slides/_rels/slide1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4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1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02.xml"/></Relationships>
</file>

<file path=ppt/slides/_rels/slide1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02.xml"/></Relationships>
</file>

<file path=ppt/slides/_rels/slide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102.xml"/></Relationships>
</file>

<file path=ppt/slides/_rels/slide21.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10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02.xml"/></Relationships>
</file>

<file path=ppt/slides/_rels/slide2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102.xml"/><Relationship Id="rId5" Type="http://schemas.openxmlformats.org/officeDocument/2006/relationships/image" Target="../media/image51.png"/><Relationship Id="rId4" Type="http://schemas.openxmlformats.org/officeDocument/2006/relationships/image" Target="../media/image50.png"/></Relationships>
</file>

<file path=ppt/slides/_rels/slide2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02.xml"/></Relationships>
</file>

<file path=ppt/slides/_rels/slide25.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53.png"/><Relationship Id="rId1" Type="http://schemas.openxmlformats.org/officeDocument/2006/relationships/slideLayout" Target="../slideLayouts/slideLayout102.xml"/></Relationships>
</file>

<file path=ppt/slides/_rels/slide2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0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02.xml"/></Relationships>
</file>

<file path=ppt/slides/_rels/slide28.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10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42.xml"/></Relationships>
</file>

<file path=ppt/slides/_rels/slide3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4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4.xml"/></Relationships>
</file>

<file path=ppt/slides/_rels/slide3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9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4.xml"/></Relationships>
</file>

<file path=ppt/slides/_rels/slide3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6.xml"/><Relationship Id="rId1" Type="http://schemas.openxmlformats.org/officeDocument/2006/relationships/slideLayout" Target="../slideLayouts/slideLayout94.xml"/></Relationships>
</file>

<file path=ppt/slides/_rels/slide4.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4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4.xml"/></Relationships>
</file>

<file path=ppt/slides/_rels/slide4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44.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9.xml"/><Relationship Id="rId1" Type="http://schemas.openxmlformats.org/officeDocument/2006/relationships/slideLayout" Target="../slideLayouts/slideLayout69.xml"/><Relationship Id="rId6" Type="http://schemas.openxmlformats.org/officeDocument/2006/relationships/image" Target="../media/image66.jpeg"/><Relationship Id="rId5" Type="http://schemas.openxmlformats.org/officeDocument/2006/relationships/image" Target="../media/image65.jpeg"/><Relationship Id="rId4" Type="http://schemas.openxmlformats.org/officeDocument/2006/relationships/image" Target="../media/image64.jpe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5.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7.xml"/></Relationships>
</file>

<file path=ppt/slides/_rels/slide48.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2.xml"/></Relationships>
</file>

<file path=ppt/slides/_rels/slide49.xml.rels><?xml version="1.0" encoding="UTF-8" standalone="yes"?>
<Relationships xmlns="http://schemas.openxmlformats.org/package/2006/relationships"><Relationship Id="rId2" Type="http://schemas.openxmlformats.org/officeDocument/2006/relationships/image" Target="../media/image68.emf"/><Relationship Id="rId1" Type="http://schemas.openxmlformats.org/officeDocument/2006/relationships/slideLayout" Target="../slideLayouts/slideLayout6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7.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7.xml"/></Relationships>
</file>

<file path=ppt/slides/_rels/slide54.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17.xml"/><Relationship Id="rId1" Type="http://schemas.openxmlformats.org/officeDocument/2006/relationships/slideLayout" Target="../slideLayouts/slideLayout91.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5.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5.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5.xml"/></Relationships>
</file>

<file path=ppt/slides/_rels/slide6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2.xml"/><Relationship Id="rId1" Type="http://schemas.openxmlformats.org/officeDocument/2006/relationships/slideLayout" Target="../slideLayouts/slideLayout45.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5.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5.xml"/></Relationships>
</file>

<file path=ppt/slides/_rels/slide6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34.jpeg"/><Relationship Id="rId1" Type="http://schemas.openxmlformats.org/officeDocument/2006/relationships/slideLayout" Target="../slideLayouts/slideLayout4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8.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image" Target="../media/image35.png"/><Relationship Id="rId1" Type="http://schemas.openxmlformats.org/officeDocument/2006/relationships/slideLayout" Target="../slideLayouts/slideLayout45.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a:extLst>
              <a:ext uri="{FF2B5EF4-FFF2-40B4-BE49-F238E27FC236}">
                <a16:creationId xmlns:a16="http://schemas.microsoft.com/office/drawing/2014/main" id="{F2B7606F-25F1-44A9-85D1-9970728AB33E}"/>
              </a:ext>
            </a:extLst>
          </p:cNvPr>
          <p:cNvSpPr>
            <a:spLocks noGrp="1"/>
          </p:cNvSpPr>
          <p:nvPr>
            <p:ph type="title"/>
          </p:nvPr>
        </p:nvSpPr>
        <p:spPr>
          <a:xfrm>
            <a:off x="838200" y="1007384"/>
            <a:ext cx="7960360" cy="3423977"/>
          </a:xfrm>
        </p:spPr>
        <p:txBody>
          <a:bodyPr>
            <a:normAutofit/>
          </a:bodyPr>
          <a:lstStyle/>
          <a:p>
            <a:r>
              <a:rPr lang="en-GB" sz="4400" i="0">
                <a:effectLst/>
                <a:latin typeface="Arial" panose="020B0604020202020204" pitchFamily="34" charset="0"/>
                <a:cs typeface="Arial" panose="020B0604020202020204" pitchFamily="34" charset="0"/>
              </a:rPr>
              <a:t>First Beyond GDP Sprint Meeting of the United Nations Network of Economic Statisticians  </a:t>
            </a:r>
            <a:endParaRPr lang="en-GB" sz="4400">
              <a:latin typeface="Arial" panose="020B0604020202020204" pitchFamily="34" charset="0"/>
              <a:cs typeface="Arial" panose="020B0604020202020204" pitchFamily="34" charset="0"/>
            </a:endParaRPr>
          </a:p>
        </p:txBody>
      </p:sp>
      <p:sp>
        <p:nvSpPr>
          <p:cNvPr id="2" name="Date Placeholder">
            <a:extLst>
              <a:ext uri="{FF2B5EF4-FFF2-40B4-BE49-F238E27FC236}">
                <a16:creationId xmlns:a16="http://schemas.microsoft.com/office/drawing/2014/main" id="{2B42C91A-136F-0846-B8A8-6577BC193368}"/>
              </a:ext>
            </a:extLst>
          </p:cNvPr>
          <p:cNvSpPr>
            <a:spLocks noGrp="1"/>
          </p:cNvSpPr>
          <p:nvPr>
            <p:ph type="dt" sz="half" idx="10"/>
          </p:nvPr>
        </p:nvSpPr>
        <p:spPr>
          <a:xfrm>
            <a:off x="838200" y="5504267"/>
            <a:ext cx="27432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a:ln>
                  <a:noFill/>
                </a:ln>
                <a:solidFill>
                  <a:srgbClr val="FFFFFF"/>
                </a:solidFill>
                <a:effectLst/>
                <a:uLnTx/>
                <a:uFillTx/>
                <a:latin typeface="Arial" panose="020B0604020202020204"/>
                <a:ea typeface="+mn-ea"/>
                <a:cs typeface="+mn-cs"/>
              </a:rPr>
              <a:t>10 March 2022</a:t>
            </a:r>
          </a:p>
        </p:txBody>
      </p:sp>
      <p:pic>
        <p:nvPicPr>
          <p:cNvPr id="1026" name="Picture 2">
            <a:extLst>
              <a:ext uri="{FF2B5EF4-FFF2-40B4-BE49-F238E27FC236}">
                <a16:creationId xmlns:a16="http://schemas.microsoft.com/office/drawing/2014/main" id="{274F3E56-39E9-41F8-9A25-4B577FD8D9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24160" y="6113232"/>
            <a:ext cx="803813" cy="6718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26769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F565-C635-47B6-B819-903D52E52BD8}"/>
              </a:ext>
            </a:extLst>
          </p:cNvPr>
          <p:cNvSpPr>
            <a:spLocks noGrp="1"/>
          </p:cNvSpPr>
          <p:nvPr>
            <p:ph type="title"/>
          </p:nvPr>
        </p:nvSpPr>
        <p:spPr>
          <a:xfrm>
            <a:off x="381000" y="249834"/>
            <a:ext cx="11639550" cy="1421928"/>
          </a:xfrm>
        </p:spPr>
        <p:txBody>
          <a:bodyPr/>
          <a:lstStyle/>
          <a:p>
            <a:r>
              <a:rPr lang="en-GB"/>
              <a:t>Measuring the value of modern capital</a:t>
            </a:r>
          </a:p>
        </p:txBody>
      </p:sp>
      <p:sp>
        <p:nvSpPr>
          <p:cNvPr id="3" name="Content Placeholder 2">
            <a:extLst>
              <a:ext uri="{FF2B5EF4-FFF2-40B4-BE49-F238E27FC236}">
                <a16:creationId xmlns:a16="http://schemas.microsoft.com/office/drawing/2014/main" id="{77F065F4-7B16-4586-99DF-975EA83E2258}"/>
              </a:ext>
            </a:extLst>
          </p:cNvPr>
          <p:cNvSpPr>
            <a:spLocks noGrp="1"/>
          </p:cNvSpPr>
          <p:nvPr>
            <p:ph idx="1"/>
          </p:nvPr>
        </p:nvSpPr>
        <p:spPr>
          <a:xfrm>
            <a:off x="976023" y="1023610"/>
            <a:ext cx="10239952" cy="996170"/>
          </a:xfrm>
        </p:spPr>
        <p:txBody>
          <a:bodyPr/>
          <a:lstStyle/>
          <a:p>
            <a:r>
              <a:rPr lang="en-GB" sz="2800" b="1" i="1"/>
              <a:t>Sum of Costs of Production = Expected Sum of Discounted  </a:t>
            </a:r>
          </a:p>
          <a:p>
            <a:r>
              <a:rPr lang="en-GB" sz="2800" b="1" i="1"/>
              <a:t>             + Margin                                flow of benefits</a:t>
            </a:r>
          </a:p>
        </p:txBody>
      </p:sp>
      <p:sp>
        <p:nvSpPr>
          <p:cNvPr id="4" name="Footer Placeholder 3">
            <a:extLst>
              <a:ext uri="{FF2B5EF4-FFF2-40B4-BE49-F238E27FC236}">
                <a16:creationId xmlns:a16="http://schemas.microsoft.com/office/drawing/2014/main" id="{6314E47D-E73E-40FF-92CE-BF3F6202E6D8}"/>
              </a:ext>
            </a:extLst>
          </p:cNvPr>
          <p:cNvSpPr>
            <a:spLocks noGrp="1"/>
          </p:cNvSpPr>
          <p:nvPr>
            <p:ph type="ftr" sz="quarter" idx="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Content Placeholder 2">
            <a:extLst>
              <a:ext uri="{FF2B5EF4-FFF2-40B4-BE49-F238E27FC236}">
                <a16:creationId xmlns:a16="http://schemas.microsoft.com/office/drawing/2014/main" id="{5C0DD2CD-169A-4D39-BDDD-EC00A40DA87A}"/>
              </a:ext>
            </a:extLst>
          </p:cNvPr>
          <p:cNvSpPr txBox="1">
            <a:spLocks/>
          </p:cNvSpPr>
          <p:nvPr/>
        </p:nvSpPr>
        <p:spPr>
          <a:xfrm>
            <a:off x="138112" y="2021353"/>
            <a:ext cx="11915775" cy="4048801"/>
          </a:xfrm>
          <a:prstGeom prst="rect">
            <a:avLst/>
          </a:prstGeom>
        </p:spPr>
        <p:txBody>
          <a:bodyPr vert="horz" lIns="0" tIns="45720" rIns="91440" bIns="45720" rtlCol="0" anchor="t" anchorCtr="0">
            <a:spAutoFit/>
          </a:bodyPr>
          <a:lstStyle>
            <a:lvl1pPr marL="0" indent="0" algn="l" defTabSz="914400" rtl="0" eaLnBrk="1" latinLnBrk="0" hangingPunct="1">
              <a:lnSpc>
                <a:spcPct val="90000"/>
              </a:lnSpc>
              <a:spcBef>
                <a:spcPts val="1000"/>
              </a:spcBef>
              <a:buFont typeface="Arial" panose="020B0604020202020204" pitchFamily="34" charset="0"/>
              <a:buNone/>
              <a:defRPr sz="32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8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marR="0" lvl="0" indent="-4572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GB" sz="2000" b="0" i="0" u="none" strike="noStrike" kern="1200" cap="none" spc="0" normalizeH="0" baseline="0" noProof="0">
                <a:ln>
                  <a:noFill/>
                </a:ln>
                <a:solidFill>
                  <a:srgbClr val="414041"/>
                </a:solidFill>
                <a:effectLst/>
                <a:uLnTx/>
                <a:uFillTx/>
                <a:latin typeface="Arial" panose="020B0604020202020204"/>
                <a:ea typeface="+mn-ea"/>
                <a:cs typeface="+mn-cs"/>
              </a:rPr>
              <a:t>Under assumption of perfect competition, institutions will invest up to the point equal to the discounted sum of future benefits.</a:t>
            </a:r>
          </a:p>
          <a:p>
            <a:pPr marL="457200" marR="0" lvl="0" indent="-4572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GB" sz="2000" b="0" i="0" u="none" strike="noStrike" kern="1200" cap="none" spc="0" normalizeH="0" baseline="0" noProof="0">
                <a:ln>
                  <a:noFill/>
                </a:ln>
                <a:solidFill>
                  <a:srgbClr val="414041"/>
                </a:solidFill>
                <a:effectLst/>
                <a:uLnTx/>
                <a:uFillTx/>
                <a:latin typeface="Arial" panose="020B0604020202020204"/>
                <a:ea typeface="+mn-ea"/>
                <a:cs typeface="+mn-cs"/>
              </a:rPr>
              <a:t>However, numerous reasons why this may not be the case in market economy, even harder to assume perfect competition outside of the market:</a:t>
            </a:r>
          </a:p>
          <a:p>
            <a:pPr marL="1143000" marR="0" lvl="1" indent="-4572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GB" sz="2000" b="0" i="0" u="none" strike="noStrike" kern="1200" cap="none" spc="0" normalizeH="0" baseline="0" noProof="0">
                <a:ln>
                  <a:noFill/>
                </a:ln>
                <a:solidFill>
                  <a:srgbClr val="414041"/>
                </a:solidFill>
                <a:effectLst/>
                <a:uLnTx/>
                <a:uFillTx/>
                <a:latin typeface="Arial" panose="020B0604020202020204"/>
                <a:ea typeface="+mn-ea"/>
                <a:cs typeface="+mn-cs"/>
              </a:rPr>
              <a:t>Human Capital – credit market constraints</a:t>
            </a:r>
          </a:p>
          <a:p>
            <a:pPr marL="1143000" marR="0" lvl="1" indent="-4572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GB" sz="2000" b="0" i="0" u="none" strike="noStrike" kern="1200" cap="none" spc="0" normalizeH="0" baseline="0" noProof="0">
                <a:ln>
                  <a:noFill/>
                </a:ln>
                <a:solidFill>
                  <a:srgbClr val="414041"/>
                </a:solidFill>
                <a:effectLst/>
                <a:uLnTx/>
                <a:uFillTx/>
                <a:latin typeface="Arial" panose="020B0604020202020204"/>
                <a:ea typeface="+mn-ea"/>
                <a:cs typeface="+mn-cs"/>
              </a:rPr>
              <a:t>Risk aversity – without perfect foresight, investors may exhibit caution</a:t>
            </a:r>
          </a:p>
          <a:p>
            <a:pPr marL="1143000" marR="0" lvl="1" indent="-4572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GB" sz="2000" b="0" i="0" u="none" strike="noStrike" kern="1200" cap="none" spc="0" normalizeH="0" baseline="0" noProof="0">
                <a:ln>
                  <a:noFill/>
                </a:ln>
                <a:solidFill>
                  <a:srgbClr val="414041"/>
                </a:solidFill>
                <a:effectLst/>
                <a:uLnTx/>
                <a:uFillTx/>
                <a:latin typeface="Arial" panose="020B0604020202020204"/>
                <a:ea typeface="+mn-ea"/>
                <a:cs typeface="+mn-cs"/>
              </a:rPr>
              <a:t>Future benefits may be dependent on other investments / decisions – particularly natural capital may see cliff-edges in returns</a:t>
            </a:r>
          </a:p>
          <a:p>
            <a:pPr marL="1143000" marR="0" lvl="1" indent="-4572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GB" sz="2000" b="0" i="0" u="none" strike="noStrike" kern="1200" cap="none" spc="0" normalizeH="0" baseline="0" noProof="0">
                <a:ln>
                  <a:noFill/>
                </a:ln>
                <a:solidFill>
                  <a:srgbClr val="414041"/>
                </a:solidFill>
                <a:effectLst/>
                <a:uLnTx/>
                <a:uFillTx/>
                <a:latin typeface="Arial" panose="020B0604020202020204"/>
                <a:ea typeface="+mn-ea"/>
                <a:cs typeface="+mn-cs"/>
              </a:rPr>
              <a:t>Fast-moving innovation (e.g. technology) makes it increasingly hard to form expectations of future returns</a:t>
            </a:r>
          </a:p>
          <a:p>
            <a:pPr marL="1143000" marR="0" lvl="1" indent="-4572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GB" sz="2000" b="0" i="0" u="none" strike="noStrike" kern="1200" cap="none" spc="0" normalizeH="0" baseline="0" noProof="0">
                <a:ln>
                  <a:noFill/>
                </a:ln>
                <a:solidFill>
                  <a:srgbClr val="414041"/>
                </a:solidFill>
                <a:effectLst/>
                <a:uLnTx/>
                <a:uFillTx/>
                <a:latin typeface="Arial" panose="020B0604020202020204"/>
                <a:ea typeface="+mn-ea"/>
                <a:cs typeface="+mn-cs"/>
              </a:rPr>
              <a:t>Sufficiently long-lived assets can find new purposes and renewed benefit streams</a:t>
            </a:r>
          </a:p>
          <a:p>
            <a:pPr marL="457200" marR="0" lvl="0" indent="-4572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GB" sz="2000" b="0" i="0" u="none" strike="noStrike" kern="1200" cap="none" spc="0" normalizeH="0" baseline="0" noProof="0">
                <a:ln>
                  <a:noFill/>
                </a:ln>
                <a:solidFill>
                  <a:srgbClr val="414041"/>
                </a:solidFill>
                <a:effectLst/>
                <a:uLnTx/>
                <a:uFillTx/>
                <a:latin typeface="Arial" panose="020B0604020202020204"/>
                <a:ea typeface="+mn-ea"/>
                <a:cs typeface="+mn-cs"/>
              </a:rPr>
              <a:t>Is it valid to assume the different methods are consistent?</a:t>
            </a:r>
          </a:p>
        </p:txBody>
      </p:sp>
    </p:spTree>
    <p:extLst>
      <p:ext uri="{BB962C8B-B14F-4D97-AF65-F5344CB8AC3E}">
        <p14:creationId xmlns:p14="http://schemas.microsoft.com/office/powerpoint/2010/main" val="42425709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CC86B1-5180-4164-B780-45BE0EFD2D35}"/>
              </a:ext>
            </a:extLst>
          </p:cNvPr>
          <p:cNvSpPr>
            <a:spLocks noGrp="1"/>
          </p:cNvSpPr>
          <p:nvPr>
            <p:ph type="title"/>
          </p:nvPr>
        </p:nvSpPr>
        <p:spPr>
          <a:xfrm>
            <a:off x="495300" y="414545"/>
            <a:ext cx="10515600" cy="757130"/>
          </a:xfrm>
        </p:spPr>
        <p:txBody>
          <a:bodyPr/>
          <a:lstStyle/>
          <a:p>
            <a:r>
              <a:rPr lang="en-GB"/>
              <a:t>Ownership &amp; Use</a:t>
            </a:r>
          </a:p>
        </p:txBody>
      </p:sp>
      <p:sp>
        <p:nvSpPr>
          <p:cNvPr id="3" name="Content Placeholder 2">
            <a:extLst>
              <a:ext uri="{FF2B5EF4-FFF2-40B4-BE49-F238E27FC236}">
                <a16:creationId xmlns:a16="http://schemas.microsoft.com/office/drawing/2014/main" id="{DEC97D46-2902-4E6C-96CB-9DDC7155F043}"/>
              </a:ext>
            </a:extLst>
          </p:cNvPr>
          <p:cNvSpPr>
            <a:spLocks noGrp="1"/>
          </p:cNvSpPr>
          <p:nvPr>
            <p:ph idx="1"/>
          </p:nvPr>
        </p:nvSpPr>
        <p:spPr>
          <a:xfrm>
            <a:off x="495300" y="1210691"/>
            <a:ext cx="10515600" cy="5532797"/>
          </a:xfrm>
        </p:spPr>
        <p:txBody>
          <a:bodyPr/>
          <a:lstStyle/>
          <a:p>
            <a:pPr marL="342900" lvl="0" indent="-342900">
              <a:lnSpc>
                <a:spcPct val="107000"/>
              </a:lnSpc>
              <a:buFont typeface="Symbol" panose="05050102010706020507" pitchFamily="18" charset="2"/>
              <a:buChar char=""/>
            </a:pPr>
            <a:r>
              <a:rPr lang="en-GB" sz="1800">
                <a:effectLst/>
                <a:latin typeface="Arial" panose="020B0604020202020204" pitchFamily="34" charset="0"/>
                <a:ea typeface="Calibri" panose="020F0502020204030204" pitchFamily="34" charset="0"/>
                <a:cs typeface="Arial" panose="020B0604020202020204" pitchFamily="34" charset="0"/>
              </a:rPr>
              <a:t>Many assets are owned by someone other than the user. </a:t>
            </a:r>
            <a:endParaRPr lang="en-GB" sz="2000">
              <a:effectLst/>
              <a:latin typeface="Calibri" panose="020F0502020204030204" pitchFamily="34" charset="0"/>
              <a:ea typeface="Calibri" panose="020F0502020204030204" pitchFamily="34" charset="0"/>
              <a:cs typeface="Arial" panose="020B0604020202020204" pitchFamily="34" charset="0"/>
            </a:endParaRPr>
          </a:p>
          <a:p>
            <a:pPr marL="742950" lvl="1" indent="-285750">
              <a:lnSpc>
                <a:spcPct val="107000"/>
              </a:lnSpc>
              <a:buFont typeface="Courier New" panose="02070309020205020404" pitchFamily="49" charset="0"/>
              <a:buChar char="o"/>
            </a:pPr>
            <a:r>
              <a:rPr lang="en-GB" sz="1800">
                <a:effectLst/>
                <a:latin typeface="Arial" panose="020B0604020202020204" pitchFamily="34" charset="0"/>
                <a:ea typeface="Calibri" panose="020F0502020204030204" pitchFamily="34" charset="0"/>
                <a:cs typeface="Arial" panose="020B0604020202020204" pitchFamily="34" charset="0"/>
              </a:rPr>
              <a:t>The current treatment of capitals within the accounts mean some payments to access assets are treated as rentals, some as rents, and particularly for infrastructure held by the public sector either not at all or indirectly through taxes.</a:t>
            </a:r>
          </a:p>
          <a:p>
            <a:pPr marL="742950" lvl="1" indent="-285750">
              <a:lnSpc>
                <a:spcPct val="107000"/>
              </a:lnSpc>
              <a:buFont typeface="Courier New" panose="02070309020205020404" pitchFamily="49" charset="0"/>
              <a:buChar char="o"/>
            </a:pPr>
            <a:r>
              <a:rPr lang="en-GB" sz="1800">
                <a:latin typeface="Arial" panose="020B0604020202020204" pitchFamily="34" charset="0"/>
                <a:ea typeface="Calibri" panose="020F0502020204030204" pitchFamily="34" charset="0"/>
                <a:cs typeface="Arial" panose="020B0604020202020204" pitchFamily="34" charset="0"/>
              </a:rPr>
              <a:t>Practical problems at identifying ownership, particularly in the context of globalisation.</a:t>
            </a:r>
            <a:endParaRPr lang="en-GB" sz="2000">
              <a:effectLst/>
              <a:latin typeface="Calibri" panose="020F0502020204030204" pitchFamily="34" charset="0"/>
              <a:ea typeface="Calibri" panose="020F0502020204030204" pitchFamily="34" charset="0"/>
              <a:cs typeface="Arial" panose="020B0604020202020204" pitchFamily="34" charset="0"/>
            </a:endParaRPr>
          </a:p>
          <a:p>
            <a:pPr marL="742950" lvl="1" indent="-285750">
              <a:lnSpc>
                <a:spcPct val="107000"/>
              </a:lnSpc>
              <a:buFont typeface="Courier New" panose="02070309020205020404" pitchFamily="49" charset="0"/>
              <a:buChar char="o"/>
            </a:pPr>
            <a:r>
              <a:rPr lang="en-GB" sz="1800">
                <a:effectLst/>
                <a:latin typeface="Arial" panose="020B0604020202020204" pitchFamily="34" charset="0"/>
                <a:ea typeface="Calibri" panose="020F0502020204030204" pitchFamily="34" charset="0"/>
                <a:cs typeface="Arial" panose="020B0604020202020204" pitchFamily="34" charset="0"/>
              </a:rPr>
              <a:t>Human capital lies outside the core national accounts framework, for technical reasons but even if it did not, who owns human capital and who utilises it? How </a:t>
            </a:r>
            <a:r>
              <a:rPr lang="en-GB" sz="1800">
                <a:latin typeface="Arial" panose="020B0604020202020204" pitchFamily="34" charset="0"/>
                <a:ea typeface="Calibri" panose="020F0502020204030204" pitchFamily="34" charset="0"/>
                <a:cs typeface="Arial" panose="020B0604020202020204" pitchFamily="34" charset="0"/>
              </a:rPr>
              <a:t>c</a:t>
            </a:r>
            <a:r>
              <a:rPr lang="en-GB" sz="1800">
                <a:effectLst/>
                <a:latin typeface="Arial" panose="020B0604020202020204" pitchFamily="34" charset="0"/>
                <a:ea typeface="Calibri" panose="020F0502020204030204" pitchFamily="34" charset="0"/>
                <a:cs typeface="Arial" panose="020B0604020202020204" pitchFamily="34" charset="0"/>
              </a:rPr>
              <a:t>ould its rewards be treated – as compensation or a rent?</a:t>
            </a:r>
            <a:endParaRPr lang="en-GB" sz="2000">
              <a:effectLst/>
              <a:latin typeface="Calibri" panose="020F0502020204030204" pitchFamily="34" charset="0"/>
              <a:ea typeface="Calibri" panose="020F0502020204030204" pitchFamily="34" charset="0"/>
              <a:cs typeface="Arial" panose="020B0604020202020204" pitchFamily="34" charset="0"/>
            </a:endParaRPr>
          </a:p>
          <a:p>
            <a:pPr marL="742950" lvl="1" indent="-285750">
              <a:lnSpc>
                <a:spcPct val="107000"/>
              </a:lnSpc>
              <a:buFont typeface="Courier New" panose="02070309020205020404" pitchFamily="49" charset="0"/>
              <a:buChar char="o"/>
            </a:pPr>
            <a:r>
              <a:rPr lang="en-GB" sz="1800">
                <a:effectLst/>
                <a:latin typeface="Arial" panose="020B0604020202020204" pitchFamily="34" charset="0"/>
                <a:ea typeface="Calibri" panose="020F0502020204030204" pitchFamily="34" charset="0"/>
                <a:cs typeface="Arial" panose="020B0604020202020204" pitchFamily="34" charset="0"/>
              </a:rPr>
              <a:t>Atmosphere and natural capital raise similar questions of ownership and usage. Pollution does not know borders and trees sequester carbon no matter where, or by whom it is emitted.</a:t>
            </a:r>
            <a:endParaRPr lang="en-GB" sz="2000">
              <a:effectLst/>
              <a:latin typeface="Calibri" panose="020F0502020204030204" pitchFamily="34" charset="0"/>
              <a:ea typeface="Calibri" panose="020F0502020204030204" pitchFamily="34" charset="0"/>
              <a:cs typeface="Arial" panose="020B0604020202020204" pitchFamily="34" charset="0"/>
            </a:endParaRPr>
          </a:p>
          <a:p>
            <a:pPr marL="742950" lvl="1" indent="-285750">
              <a:lnSpc>
                <a:spcPct val="107000"/>
              </a:lnSpc>
              <a:spcAft>
                <a:spcPts val="800"/>
              </a:spcAft>
              <a:buFont typeface="Courier New" panose="02070309020205020404" pitchFamily="49" charset="0"/>
              <a:buChar char="o"/>
            </a:pPr>
            <a:r>
              <a:rPr lang="en-GB" sz="1800">
                <a:effectLst/>
                <a:latin typeface="Arial" panose="020B0604020202020204" pitchFamily="34" charset="0"/>
                <a:ea typeface="Calibri" panose="020F0502020204030204" pitchFamily="34" charset="0"/>
                <a:cs typeface="Arial" panose="020B0604020202020204" pitchFamily="34" charset="0"/>
              </a:rPr>
              <a:t>ICT hardware has been increasingly replaced by many firms with cloud services: Capital services commensurately fall and intermediate consumption rises, but from a productivity perspective the same capital services are being delivered. </a:t>
            </a:r>
          </a:p>
          <a:p>
            <a:pPr marL="57150" indent="-285750">
              <a:lnSpc>
                <a:spcPct val="107000"/>
              </a:lnSpc>
              <a:spcAft>
                <a:spcPts val="800"/>
              </a:spcAft>
              <a:buFont typeface="Courier New" panose="02070309020205020404" pitchFamily="49" charset="0"/>
              <a:buChar char="o"/>
            </a:pPr>
            <a:r>
              <a:rPr lang="en-GB" sz="1800">
                <a:effectLst/>
                <a:latin typeface="Arial" panose="020B0604020202020204" pitchFamily="34" charset="0"/>
                <a:ea typeface="Calibri" panose="020F0502020204030204" pitchFamily="34" charset="0"/>
                <a:cs typeface="Arial" panose="020B0604020202020204" pitchFamily="34" charset="0"/>
              </a:rPr>
              <a:t>Do we need to consider how best to address this in a consistent manner?</a:t>
            </a:r>
            <a:r>
              <a:rPr lang="en-GB" sz="2000">
                <a:effectLst/>
                <a:latin typeface="Arial" panose="020B0604020202020204" pitchFamily="34" charset="0"/>
                <a:ea typeface="Calibri" panose="020F0502020204030204" pitchFamily="34" charset="0"/>
                <a:cs typeface="Arial" panose="020B0604020202020204" pitchFamily="34" charset="0"/>
              </a:rPr>
              <a:t> </a:t>
            </a:r>
            <a:endParaRPr lang="en-GB" sz="2000">
              <a:effectLst/>
              <a:latin typeface="Calibri" panose="020F0502020204030204" pitchFamily="34" charset="0"/>
              <a:ea typeface="Calibri" panose="020F0502020204030204" pitchFamily="34" charset="0"/>
              <a:cs typeface="Arial" panose="020B0604020202020204" pitchFamily="34" charset="0"/>
            </a:endParaRPr>
          </a:p>
          <a:p>
            <a:endParaRPr lang="en-GB"/>
          </a:p>
        </p:txBody>
      </p:sp>
      <p:sp>
        <p:nvSpPr>
          <p:cNvPr id="4" name="Footer Placeholder 3">
            <a:extLst>
              <a:ext uri="{FF2B5EF4-FFF2-40B4-BE49-F238E27FC236}">
                <a16:creationId xmlns:a16="http://schemas.microsoft.com/office/drawing/2014/main" id="{71B25BE6-FA7B-4AA6-92AB-EB6B73E9E070}"/>
              </a:ext>
            </a:extLst>
          </p:cNvPr>
          <p:cNvSpPr>
            <a:spLocks noGrp="1"/>
          </p:cNvSpPr>
          <p:nvPr>
            <p:ph type="ftr" sz="quarter" idx="3"/>
          </p:nvPr>
        </p:nvSpPr>
        <p:spPr>
          <a:xfrm>
            <a:off x="4591050" y="6068327"/>
            <a:ext cx="7305675"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1100" b="1" i="0" u="none" strike="noStrike" kern="1200" cap="none" spc="0" normalizeH="0" baseline="0" noProof="0">
                <a:ln>
                  <a:noFill/>
                </a:ln>
                <a:solidFill>
                  <a:srgbClr val="FFFFFF"/>
                </a:solidFill>
                <a:effectLst/>
                <a:uLnTx/>
                <a:uFillTx/>
                <a:latin typeface="Calibri" panose="020F0502020204030204" pitchFamily="34" charset="0"/>
                <a:ea typeface="Calibri" panose="020F0502020204030204" pitchFamily="34" charset="0"/>
                <a:cs typeface="Arial" panose="020B0604020202020204" pitchFamily="34" charset="0"/>
              </a:rPr>
              <a:t>SNA08 – para 1.54</a:t>
            </a:r>
            <a:r>
              <a:rPr kumimoji="0" lang="en-GB" sz="1100" b="1" i="1" u="none" strike="noStrike" kern="1200" cap="none" spc="0" normalizeH="0" baseline="0" noProof="0">
                <a:ln>
                  <a:noFill/>
                </a:ln>
                <a:solidFill>
                  <a:srgbClr val="FFFFFF"/>
                </a:solidFill>
                <a:effectLst/>
                <a:uLnTx/>
                <a:uFillTx/>
                <a:latin typeface="Calibri" panose="020F0502020204030204" pitchFamily="34" charset="0"/>
                <a:ea typeface="Calibri" panose="020F0502020204030204" pitchFamily="34" charset="0"/>
                <a:cs typeface="Calibri" panose="020F0502020204030204" pitchFamily="34" charset="0"/>
              </a:rPr>
              <a:t>. ‘…However, while knowledge, skills and qualifications are clearly assets in a broad sense of the term, they cannot be equated with fixed assets as understood in the SNA. They are acquired through learning, studying and practising, activities that cannot be undertaken by anyone else on behalf of the student and thus the acquisition of knowledge is not a process of production even though the instruction conveyed by education services is.’</a:t>
            </a:r>
            <a:endParaRPr kumimoji="0" lang="en-GB" sz="1100" b="1" i="0" u="none" strike="noStrike" kern="1200" cap="none" spc="0" normalizeH="0" baseline="0" noProof="0">
              <a:ln>
                <a:noFill/>
              </a:ln>
              <a:solidFill>
                <a:srgbClr val="FFFFFF"/>
              </a:solidFill>
              <a:effectLst/>
              <a:uLnTx/>
              <a:uFillTx/>
              <a:latin typeface="Calibri" panose="020F0502020204030204" pitchFamily="34" charset="0"/>
              <a:ea typeface="Calibri" panose="020F0502020204030204" pitchFamily="34" charset="0"/>
              <a:cs typeface="Arial" panose="020B0604020202020204" pitchFamily="34" charset="0"/>
            </a:endParaRPr>
          </a:p>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12972311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E0E72C-1A94-49F7-A2C6-74C1B386D25C}"/>
              </a:ext>
            </a:extLst>
          </p:cNvPr>
          <p:cNvSpPr>
            <a:spLocks noGrp="1"/>
          </p:cNvSpPr>
          <p:nvPr>
            <p:ph type="title"/>
          </p:nvPr>
        </p:nvSpPr>
        <p:spPr>
          <a:xfrm>
            <a:off x="295275" y="230784"/>
            <a:ext cx="10515600" cy="2086725"/>
          </a:xfrm>
        </p:spPr>
        <p:txBody>
          <a:bodyPr/>
          <a:lstStyle/>
          <a:p>
            <a:r>
              <a:rPr lang="en-GB" sz="4800">
                <a:effectLst/>
                <a:latin typeface="Arial" panose="020B0604020202020204" pitchFamily="34" charset="0"/>
                <a:ea typeface="Calibri" panose="020F0502020204030204" pitchFamily="34" charset="0"/>
              </a:rPr>
              <a:t>How do we think about capital which is not exclusive?</a:t>
            </a:r>
            <a:br>
              <a:rPr lang="en-GB" sz="4800">
                <a:effectLst/>
                <a:latin typeface="Arial" panose="020B0604020202020204" pitchFamily="34" charset="0"/>
                <a:ea typeface="Calibri" panose="020F0502020204030204" pitchFamily="34" charset="0"/>
              </a:rPr>
            </a:br>
            <a:endParaRPr lang="en-GB"/>
          </a:p>
        </p:txBody>
      </p:sp>
      <p:sp>
        <p:nvSpPr>
          <p:cNvPr id="3" name="Content Placeholder 2">
            <a:extLst>
              <a:ext uri="{FF2B5EF4-FFF2-40B4-BE49-F238E27FC236}">
                <a16:creationId xmlns:a16="http://schemas.microsoft.com/office/drawing/2014/main" id="{9648DC63-546B-4682-A75D-1F424D817AF4}"/>
              </a:ext>
            </a:extLst>
          </p:cNvPr>
          <p:cNvSpPr>
            <a:spLocks noGrp="1"/>
          </p:cNvSpPr>
          <p:nvPr>
            <p:ph idx="1"/>
          </p:nvPr>
        </p:nvSpPr>
        <p:spPr>
          <a:xfrm>
            <a:off x="295275" y="1666327"/>
            <a:ext cx="6915150" cy="5542415"/>
          </a:xfrm>
        </p:spPr>
        <p:txBody>
          <a:bodyPr/>
          <a:lstStyle/>
          <a:p>
            <a:pPr marL="342900" lvl="0" indent="-342900">
              <a:lnSpc>
                <a:spcPct val="107000"/>
              </a:lnSpc>
              <a:spcAft>
                <a:spcPts val="800"/>
              </a:spcAft>
              <a:buFont typeface="Symbol" panose="05050102010706020507" pitchFamily="18" charset="2"/>
              <a:buChar char=""/>
            </a:pPr>
            <a:r>
              <a:rPr lang="en-GB" sz="1800">
                <a:latin typeface="Arial" panose="020B0604020202020204" pitchFamily="34" charset="0"/>
                <a:ea typeface="Calibri" panose="020F0502020204030204" pitchFamily="34" charset="0"/>
                <a:cs typeface="Arial" panose="020B0604020202020204" pitchFamily="34" charset="0"/>
              </a:rPr>
              <a:t>P</a:t>
            </a:r>
            <a:r>
              <a:rPr lang="en-GB" sz="1800">
                <a:effectLst/>
                <a:latin typeface="Arial" panose="020B0604020202020204" pitchFamily="34" charset="0"/>
                <a:ea typeface="Calibri" panose="020F0502020204030204" pitchFamily="34" charset="0"/>
                <a:cs typeface="Arial" panose="020B0604020202020204" pitchFamily="34" charset="0"/>
              </a:rPr>
              <a:t>hysical, tangible assets can be owned and exclusivity enforced, but intangible assets can be utilised in very different ways, potentially coming close to being public goods with non-rival, non-excludable qualities.</a:t>
            </a:r>
          </a:p>
          <a:p>
            <a:pPr marL="342900" lvl="0" indent="-342900">
              <a:lnSpc>
                <a:spcPct val="107000"/>
              </a:lnSpc>
              <a:spcAft>
                <a:spcPts val="800"/>
              </a:spcAft>
              <a:buFont typeface="Symbol" panose="05050102010706020507" pitchFamily="18" charset="2"/>
              <a:buChar char=""/>
            </a:pPr>
            <a:r>
              <a:rPr lang="en-GB" sz="1800">
                <a:latin typeface="Arial" panose="020B0604020202020204" pitchFamily="34" charset="0"/>
                <a:ea typeface="Calibri" panose="020F0502020204030204" pitchFamily="34" charset="0"/>
                <a:cs typeface="Arial" panose="020B0604020202020204" pitchFamily="34" charset="0"/>
              </a:rPr>
              <a:t>Traditional and digital infrastructure (roads and mobile phone networks) have very similar qualities (if not perfect non-rivalry). </a:t>
            </a:r>
          </a:p>
          <a:p>
            <a:pPr marL="342900" lvl="0" indent="-342900">
              <a:lnSpc>
                <a:spcPct val="107000"/>
              </a:lnSpc>
              <a:spcAft>
                <a:spcPts val="800"/>
              </a:spcAft>
              <a:buFont typeface="Symbol" panose="05050102010706020507" pitchFamily="18" charset="2"/>
              <a:buChar char=""/>
            </a:pPr>
            <a:r>
              <a:rPr lang="en-GB" sz="1800">
                <a:effectLst/>
                <a:latin typeface="Arial" panose="020B0604020202020204" pitchFamily="34" charset="0"/>
                <a:ea typeface="Calibri" panose="020F0502020204030204" pitchFamily="34" charset="0"/>
                <a:cs typeface="Arial" panose="020B0604020202020204" pitchFamily="34" charset="0"/>
              </a:rPr>
              <a:t>Many capitals are currently being replaced with services, such as cloud-computing, that not only don’t preclude someone else using the same ICT assets, but is designed to optimise use of these across multiple users, including open-source software.</a:t>
            </a:r>
          </a:p>
          <a:p>
            <a:pPr marL="342900" indent="-342900">
              <a:lnSpc>
                <a:spcPct val="107000"/>
              </a:lnSpc>
              <a:spcAft>
                <a:spcPts val="800"/>
              </a:spcAft>
              <a:buFont typeface="Symbol" panose="05050102010706020507" pitchFamily="18" charset="2"/>
              <a:buChar char=""/>
            </a:pPr>
            <a:r>
              <a:rPr lang="en-GB" sz="1800">
                <a:latin typeface="Arial" panose="020B0604020202020204" pitchFamily="34" charset="0"/>
                <a:ea typeface="Calibri" panose="020F0502020204030204" pitchFamily="34" charset="0"/>
                <a:cs typeface="Arial" panose="020B0604020202020204" pitchFamily="34" charset="0"/>
              </a:rPr>
              <a:t>Do we need to stand back and consider whether we need to focus more on private and non-exclusive capitals.</a:t>
            </a:r>
            <a:endParaRPr lang="en-GB" sz="1800">
              <a:effectLst/>
              <a:latin typeface="Calibri" panose="020F0502020204030204" pitchFamily="34" charset="0"/>
              <a:ea typeface="Calibri" panose="020F0502020204030204" pitchFamily="34" charset="0"/>
              <a:cs typeface="Arial" panose="020B0604020202020204" pitchFamily="34" charset="0"/>
            </a:endParaRPr>
          </a:p>
          <a:p>
            <a:pPr marL="342900" lvl="0" indent="-342900">
              <a:lnSpc>
                <a:spcPct val="107000"/>
              </a:lnSpc>
              <a:spcAft>
                <a:spcPts val="800"/>
              </a:spcAft>
              <a:buFont typeface="Symbol" panose="05050102010706020507" pitchFamily="18" charset="2"/>
              <a:buChar char=""/>
            </a:pPr>
            <a:endParaRPr lang="en-GB" sz="1800">
              <a:effectLst/>
              <a:latin typeface="Calibri" panose="020F0502020204030204" pitchFamily="34" charset="0"/>
              <a:ea typeface="Calibri" panose="020F0502020204030204" pitchFamily="34" charset="0"/>
              <a:cs typeface="Arial" panose="020B0604020202020204" pitchFamily="34" charset="0"/>
            </a:endParaRPr>
          </a:p>
          <a:p>
            <a:endParaRPr lang="en-GB"/>
          </a:p>
        </p:txBody>
      </p:sp>
      <p:sp>
        <p:nvSpPr>
          <p:cNvPr id="4" name="Footer Placeholder 3">
            <a:extLst>
              <a:ext uri="{FF2B5EF4-FFF2-40B4-BE49-F238E27FC236}">
                <a16:creationId xmlns:a16="http://schemas.microsoft.com/office/drawing/2014/main" id="{C87D8AC0-FC95-44A5-9770-5401F4B69A3F}"/>
              </a:ext>
            </a:extLst>
          </p:cNvPr>
          <p:cNvSpPr>
            <a:spLocks noGrp="1"/>
          </p:cNvSpPr>
          <p:nvPr>
            <p:ph type="ftr" sz="quarter" idx="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a:ln>
                <a:noFill/>
              </a:ln>
              <a:solidFill>
                <a:srgbClr val="FFFFFF"/>
              </a:solidFill>
              <a:effectLst/>
              <a:uLnTx/>
              <a:uFillTx/>
              <a:latin typeface="Arial" panose="020B0604020202020204"/>
              <a:ea typeface="+mn-ea"/>
              <a:cs typeface="+mn-cs"/>
            </a:endParaRPr>
          </a:p>
        </p:txBody>
      </p:sp>
      <p:pic>
        <p:nvPicPr>
          <p:cNvPr id="5" name="Picture 4">
            <a:extLst>
              <a:ext uri="{FF2B5EF4-FFF2-40B4-BE49-F238E27FC236}">
                <a16:creationId xmlns:a16="http://schemas.microsoft.com/office/drawing/2014/main" id="{0F5CE2DA-7369-4F9C-921D-1A17088505DA}"/>
              </a:ext>
            </a:extLst>
          </p:cNvPr>
          <p:cNvPicPr>
            <a:picLocks noChangeAspect="1"/>
          </p:cNvPicPr>
          <p:nvPr/>
        </p:nvPicPr>
        <p:blipFill>
          <a:blip r:embed="rId2"/>
          <a:stretch>
            <a:fillRect/>
          </a:stretch>
        </p:blipFill>
        <p:spPr>
          <a:xfrm>
            <a:off x="7529913" y="1852365"/>
            <a:ext cx="4435518" cy="2995860"/>
          </a:xfrm>
          <a:prstGeom prst="rect">
            <a:avLst/>
          </a:prstGeom>
          <a:ln w="31750">
            <a:solidFill>
              <a:schemeClr val="tx1"/>
            </a:solidFill>
          </a:ln>
        </p:spPr>
      </p:pic>
    </p:spTree>
    <p:extLst>
      <p:ext uri="{BB962C8B-B14F-4D97-AF65-F5344CB8AC3E}">
        <p14:creationId xmlns:p14="http://schemas.microsoft.com/office/powerpoint/2010/main" val="6158771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41D73F-2C84-422C-B418-73A36E039199}"/>
              </a:ext>
            </a:extLst>
          </p:cNvPr>
          <p:cNvSpPr>
            <a:spLocks noGrp="1"/>
          </p:cNvSpPr>
          <p:nvPr>
            <p:ph type="title"/>
          </p:nvPr>
        </p:nvSpPr>
        <p:spPr>
          <a:xfrm>
            <a:off x="266700" y="142225"/>
            <a:ext cx="12386541" cy="2751522"/>
          </a:xfrm>
        </p:spPr>
        <p:txBody>
          <a:bodyPr/>
          <a:lstStyle/>
          <a:p>
            <a:r>
              <a:rPr lang="en-GB" sz="4800">
                <a:latin typeface="Arial" panose="020B0604020202020204" pitchFamily="34" charset="0"/>
                <a:ea typeface="Calibri" panose="020F0502020204030204" pitchFamily="34" charset="0"/>
              </a:rPr>
              <a:t>Does the produced / non-produced boundary help understand modern capital?</a:t>
            </a:r>
            <a:br>
              <a:rPr lang="en-GB" sz="4800">
                <a:latin typeface="Arial" panose="020B0604020202020204" pitchFamily="34" charset="0"/>
                <a:ea typeface="Calibri" panose="020F0502020204030204" pitchFamily="34" charset="0"/>
              </a:rPr>
            </a:br>
            <a:endParaRPr lang="en-GB"/>
          </a:p>
        </p:txBody>
      </p:sp>
      <p:sp>
        <p:nvSpPr>
          <p:cNvPr id="3" name="Content Placeholder 2">
            <a:extLst>
              <a:ext uri="{FF2B5EF4-FFF2-40B4-BE49-F238E27FC236}">
                <a16:creationId xmlns:a16="http://schemas.microsoft.com/office/drawing/2014/main" id="{915C04DF-6D8B-4BEB-AB0E-02881B72D1E4}"/>
              </a:ext>
            </a:extLst>
          </p:cNvPr>
          <p:cNvSpPr>
            <a:spLocks noGrp="1"/>
          </p:cNvSpPr>
          <p:nvPr>
            <p:ph idx="1"/>
          </p:nvPr>
        </p:nvSpPr>
        <p:spPr>
          <a:xfrm>
            <a:off x="266700" y="2320027"/>
            <a:ext cx="11731336" cy="2093907"/>
          </a:xfrm>
        </p:spPr>
        <p:txBody>
          <a:bodyPr/>
          <a:lstStyle/>
          <a:p>
            <a:pPr marL="457200" indent="-457200">
              <a:buFont typeface="Arial" panose="020B0604020202020204" pitchFamily="34" charset="0"/>
              <a:buChar char="•"/>
            </a:pPr>
            <a:r>
              <a:rPr lang="en-GB" sz="1800">
                <a:latin typeface="Arial" panose="020B0604020202020204" pitchFamily="34" charset="0"/>
                <a:ea typeface="Calibri" panose="020F0502020204030204" pitchFamily="34" charset="0"/>
              </a:rPr>
              <a:t>T</a:t>
            </a:r>
            <a:r>
              <a:rPr lang="en-GB" sz="1800">
                <a:effectLst/>
                <a:latin typeface="Arial" panose="020B0604020202020204" pitchFamily="34" charset="0"/>
                <a:ea typeface="Calibri" panose="020F0502020204030204" pitchFamily="34" charset="0"/>
              </a:rPr>
              <a:t>he national accounts currently distinguish between produced and non-produced assets, but there is an increasing need to better reflect the flow of services </a:t>
            </a:r>
            <a:r>
              <a:rPr lang="en-GB" sz="1800">
                <a:latin typeface="Arial" panose="020B0604020202020204" pitchFamily="34" charset="0"/>
                <a:ea typeface="Calibri" panose="020F0502020204030204" pitchFamily="34" charset="0"/>
              </a:rPr>
              <a:t>which don’t fit neatly into a produced/non-produced dichotomy:</a:t>
            </a:r>
          </a:p>
          <a:p>
            <a:pPr marL="1143000" lvl="1" indent="-457200"/>
            <a:r>
              <a:rPr lang="en-GB" sz="1800">
                <a:latin typeface="Arial" panose="020B0604020202020204" pitchFamily="34" charset="0"/>
                <a:ea typeface="Calibri" panose="020F0502020204030204" pitchFamily="34" charset="0"/>
              </a:rPr>
              <a:t>Environment</a:t>
            </a:r>
          </a:p>
          <a:p>
            <a:pPr marL="1143000" lvl="1" indent="-457200"/>
            <a:r>
              <a:rPr lang="en-GB" sz="1800">
                <a:latin typeface="Arial" panose="020B0604020202020204" pitchFamily="34" charset="0"/>
                <a:ea typeface="Calibri" panose="020F0502020204030204" pitchFamily="34" charset="0"/>
              </a:rPr>
              <a:t>Data</a:t>
            </a:r>
          </a:p>
          <a:p>
            <a:pPr marL="1143000" lvl="1" indent="-457200"/>
            <a:r>
              <a:rPr lang="en-GB" sz="1800">
                <a:latin typeface="Arial" panose="020B0604020202020204" pitchFamily="34" charset="0"/>
                <a:ea typeface="Calibri" panose="020F0502020204030204" pitchFamily="34" charset="0"/>
              </a:rPr>
              <a:t>Crypto-assets</a:t>
            </a:r>
          </a:p>
          <a:p>
            <a:pPr marL="1143000" lvl="1" indent="-457200"/>
            <a:r>
              <a:rPr lang="en-GB" sz="1800">
                <a:latin typeface="Arial" panose="020B0604020202020204" pitchFamily="34" charset="0"/>
                <a:ea typeface="Calibri" panose="020F0502020204030204" pitchFamily="34" charset="0"/>
              </a:rPr>
              <a:t>Human Capital (Nature v </a:t>
            </a:r>
            <a:r>
              <a:rPr lang="en-GB" sz="1800" err="1">
                <a:latin typeface="Arial" panose="020B0604020202020204" pitchFamily="34" charset="0"/>
                <a:ea typeface="Calibri" panose="020F0502020204030204" pitchFamily="34" charset="0"/>
              </a:rPr>
              <a:t>nuture</a:t>
            </a:r>
            <a:r>
              <a:rPr lang="en-GB" sz="1800">
                <a:latin typeface="Arial" panose="020B0604020202020204" pitchFamily="34" charset="0"/>
                <a:ea typeface="Calibri" panose="020F0502020204030204" pitchFamily="34" charset="0"/>
              </a:rPr>
              <a:t>)</a:t>
            </a:r>
          </a:p>
        </p:txBody>
      </p:sp>
      <p:sp>
        <p:nvSpPr>
          <p:cNvPr id="4" name="Footer Placeholder 3">
            <a:extLst>
              <a:ext uri="{FF2B5EF4-FFF2-40B4-BE49-F238E27FC236}">
                <a16:creationId xmlns:a16="http://schemas.microsoft.com/office/drawing/2014/main" id="{A6BBD9F7-21DF-4C3E-92F6-B53342CFA67C}"/>
              </a:ext>
            </a:extLst>
          </p:cNvPr>
          <p:cNvSpPr>
            <a:spLocks noGrp="1"/>
          </p:cNvSpPr>
          <p:nvPr>
            <p:ph type="ftr" sz="quarter" idx="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32839202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5778C8-5E67-4EBB-86ED-669A4CEF04AD}"/>
              </a:ext>
            </a:extLst>
          </p:cNvPr>
          <p:cNvSpPr>
            <a:spLocks noGrp="1"/>
          </p:cNvSpPr>
          <p:nvPr>
            <p:ph type="title"/>
          </p:nvPr>
        </p:nvSpPr>
        <p:spPr>
          <a:xfrm>
            <a:off x="314325" y="350749"/>
            <a:ext cx="10515600" cy="2086725"/>
          </a:xfrm>
        </p:spPr>
        <p:txBody>
          <a:bodyPr/>
          <a:lstStyle/>
          <a:p>
            <a:r>
              <a:rPr lang="en-GB" sz="4800">
                <a:latin typeface="Arial" panose="020B0604020202020204" pitchFamily="34" charset="0"/>
                <a:ea typeface="Calibri" panose="020F0502020204030204" pitchFamily="34" charset="0"/>
              </a:rPr>
              <a:t>How do we tackle capital which isn’t defined by national borders?</a:t>
            </a:r>
            <a:br>
              <a:rPr lang="en-GB" sz="4800">
                <a:effectLst/>
                <a:latin typeface="Arial" panose="020B0604020202020204" pitchFamily="34" charset="0"/>
                <a:ea typeface="Calibri" panose="020F0502020204030204" pitchFamily="34" charset="0"/>
              </a:rPr>
            </a:br>
            <a:endParaRPr lang="en-GB"/>
          </a:p>
        </p:txBody>
      </p:sp>
      <p:sp>
        <p:nvSpPr>
          <p:cNvPr id="3" name="Content Placeholder 2">
            <a:extLst>
              <a:ext uri="{FF2B5EF4-FFF2-40B4-BE49-F238E27FC236}">
                <a16:creationId xmlns:a16="http://schemas.microsoft.com/office/drawing/2014/main" id="{1BA8B812-B087-4746-8C3E-F2AC44D440A0}"/>
              </a:ext>
            </a:extLst>
          </p:cNvPr>
          <p:cNvSpPr>
            <a:spLocks noGrp="1"/>
          </p:cNvSpPr>
          <p:nvPr>
            <p:ph idx="1"/>
          </p:nvPr>
        </p:nvSpPr>
        <p:spPr>
          <a:xfrm>
            <a:off x="381000" y="2126993"/>
            <a:ext cx="10515600" cy="1789208"/>
          </a:xfrm>
        </p:spPr>
        <p:txBody>
          <a:bodyPr/>
          <a:lstStyle/>
          <a:p>
            <a:r>
              <a:rPr lang="en-GB" sz="1800">
                <a:latin typeface="Arial" panose="020B0604020202020204" pitchFamily="34" charset="0"/>
                <a:ea typeface="Calibri" panose="020F0502020204030204" pitchFamily="34" charset="0"/>
              </a:rPr>
              <a:t>How do we tackle capital which isn’t defined by national borders?</a:t>
            </a:r>
          </a:p>
          <a:p>
            <a:r>
              <a:rPr lang="en-GB" sz="1800">
                <a:latin typeface="Arial" panose="020B0604020202020204" pitchFamily="34" charset="0"/>
                <a:ea typeface="Calibri" panose="020F0502020204030204" pitchFamily="34" charset="0"/>
              </a:rPr>
              <a:t>T</a:t>
            </a:r>
            <a:r>
              <a:rPr lang="en-GB" sz="1800">
                <a:effectLst/>
                <a:latin typeface="Arial" panose="020B0604020202020204" pitchFamily="34" charset="0"/>
                <a:ea typeface="Calibri" panose="020F0502020204030204" pitchFamily="34" charset="0"/>
              </a:rPr>
              <a:t>he need to understand the relationship between the economy and the environment has never been stronger, and the need to find ways to address the full range of environmental services is becoming increasingly apparent, (but not forgetting open source software)</a:t>
            </a:r>
          </a:p>
          <a:p>
            <a:endParaRPr lang="en-GB"/>
          </a:p>
        </p:txBody>
      </p:sp>
      <p:sp>
        <p:nvSpPr>
          <p:cNvPr id="4" name="Footer Placeholder 3">
            <a:extLst>
              <a:ext uri="{FF2B5EF4-FFF2-40B4-BE49-F238E27FC236}">
                <a16:creationId xmlns:a16="http://schemas.microsoft.com/office/drawing/2014/main" id="{0B0A3F0B-587F-4FA2-981A-4C8B58BFF8BC}"/>
              </a:ext>
            </a:extLst>
          </p:cNvPr>
          <p:cNvSpPr>
            <a:spLocks noGrp="1"/>
          </p:cNvSpPr>
          <p:nvPr>
            <p:ph type="ftr" sz="quarter" idx="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a:ln>
                <a:noFill/>
              </a:ln>
              <a:solidFill>
                <a:srgbClr val="FFFFFF"/>
              </a:solidFill>
              <a:effectLst/>
              <a:uLnTx/>
              <a:uFillTx/>
              <a:latin typeface="Arial" panose="020B0604020202020204"/>
              <a:ea typeface="+mn-ea"/>
              <a:cs typeface="+mn-cs"/>
            </a:endParaRPr>
          </a:p>
        </p:txBody>
      </p:sp>
      <p:pic>
        <p:nvPicPr>
          <p:cNvPr id="6" name="Picture 5">
            <a:extLst>
              <a:ext uri="{FF2B5EF4-FFF2-40B4-BE49-F238E27FC236}">
                <a16:creationId xmlns:a16="http://schemas.microsoft.com/office/drawing/2014/main" id="{5AD25829-0843-4A3A-9319-32A0A17D4FBA}"/>
              </a:ext>
            </a:extLst>
          </p:cNvPr>
          <p:cNvPicPr>
            <a:picLocks noChangeAspect="1"/>
          </p:cNvPicPr>
          <p:nvPr/>
        </p:nvPicPr>
        <p:blipFill>
          <a:blip r:embed="rId2"/>
          <a:stretch>
            <a:fillRect/>
          </a:stretch>
        </p:blipFill>
        <p:spPr>
          <a:xfrm>
            <a:off x="0" y="3614737"/>
            <a:ext cx="12192000" cy="2428875"/>
          </a:xfrm>
          <a:prstGeom prst="rect">
            <a:avLst/>
          </a:prstGeom>
        </p:spPr>
      </p:pic>
    </p:spTree>
    <p:extLst>
      <p:ext uri="{BB962C8B-B14F-4D97-AF65-F5344CB8AC3E}">
        <p14:creationId xmlns:p14="http://schemas.microsoft.com/office/powerpoint/2010/main" val="21584561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778CD2-C064-483C-98FC-5940955FA06E}"/>
              </a:ext>
            </a:extLst>
          </p:cNvPr>
          <p:cNvSpPr>
            <a:spLocks noGrp="1"/>
          </p:cNvSpPr>
          <p:nvPr>
            <p:ph type="title"/>
          </p:nvPr>
        </p:nvSpPr>
        <p:spPr>
          <a:xfrm>
            <a:off x="266700" y="379324"/>
            <a:ext cx="10515600" cy="1421928"/>
          </a:xfrm>
        </p:spPr>
        <p:txBody>
          <a:bodyPr/>
          <a:lstStyle/>
          <a:p>
            <a:r>
              <a:rPr lang="en-GB"/>
              <a:t>National Accounts v Business Accounts</a:t>
            </a:r>
          </a:p>
        </p:txBody>
      </p:sp>
      <p:sp>
        <p:nvSpPr>
          <p:cNvPr id="3" name="Content Placeholder 2">
            <a:extLst>
              <a:ext uri="{FF2B5EF4-FFF2-40B4-BE49-F238E27FC236}">
                <a16:creationId xmlns:a16="http://schemas.microsoft.com/office/drawing/2014/main" id="{42FCAA6D-E1B6-4291-A28C-289440E0F6F7}"/>
              </a:ext>
            </a:extLst>
          </p:cNvPr>
          <p:cNvSpPr>
            <a:spLocks noGrp="1"/>
          </p:cNvSpPr>
          <p:nvPr>
            <p:ph idx="1"/>
          </p:nvPr>
        </p:nvSpPr>
        <p:spPr>
          <a:xfrm>
            <a:off x="266699" y="2037934"/>
            <a:ext cx="4165639" cy="4909036"/>
          </a:xfrm>
        </p:spPr>
        <p:txBody>
          <a:bodyPr/>
          <a:lstStyle/>
          <a:p>
            <a:r>
              <a:rPr lang="en-GB" sz="1800">
                <a:latin typeface="Arial" panose="020B0604020202020204" pitchFamily="34" charset="0"/>
                <a:ea typeface="Calibri" panose="020F0502020204030204" pitchFamily="34" charset="0"/>
                <a:cs typeface="Arial" panose="020B0604020202020204" pitchFamily="34" charset="0"/>
              </a:rPr>
              <a:t>B</a:t>
            </a:r>
            <a:r>
              <a:rPr lang="en-GB" sz="1800">
                <a:effectLst/>
                <a:latin typeface="Arial" panose="020B0604020202020204" pitchFamily="34" charset="0"/>
                <a:ea typeface="Calibri" panose="020F0502020204030204" pitchFamily="34" charset="0"/>
                <a:cs typeface="Arial" panose="020B0604020202020204" pitchFamily="34" charset="0"/>
              </a:rPr>
              <a:t>usiness accounts are increasingly less transparent as intangible assets are not recorded. As firm’s stock market values diverge from the value of assets recorded, it is clear that many firms derive their value from intangibles (Peters and Taylor 2017), and are not always keen to reveal these. </a:t>
            </a:r>
          </a:p>
          <a:p>
            <a:r>
              <a:rPr lang="en-GB" sz="1800">
                <a:effectLst/>
                <a:latin typeface="Arial" panose="020B0604020202020204" pitchFamily="34" charset="0"/>
                <a:ea typeface="Calibri" panose="020F0502020204030204" pitchFamily="34" charset="0"/>
                <a:cs typeface="Arial" panose="020B0604020202020204" pitchFamily="34" charset="0"/>
              </a:rPr>
              <a:t>National accounts needs this data however, particularly as intangibles represent an increasing share of gross fixed capital formation, and in some cases now form the majority of investment, particularly if we include uncapitalised intangibles.</a:t>
            </a:r>
          </a:p>
          <a:p>
            <a:endParaRPr lang="en-GB" sz="1800">
              <a:effectLst/>
              <a:latin typeface="Calibri" panose="020F0502020204030204" pitchFamily="34" charset="0"/>
              <a:ea typeface="Calibri" panose="020F0502020204030204" pitchFamily="34" charset="0"/>
              <a:cs typeface="Arial" panose="020B0604020202020204" pitchFamily="34" charset="0"/>
            </a:endParaRPr>
          </a:p>
          <a:p>
            <a:endParaRPr lang="en-GB"/>
          </a:p>
        </p:txBody>
      </p:sp>
      <p:sp>
        <p:nvSpPr>
          <p:cNvPr id="4" name="Footer Placeholder 3">
            <a:extLst>
              <a:ext uri="{FF2B5EF4-FFF2-40B4-BE49-F238E27FC236}">
                <a16:creationId xmlns:a16="http://schemas.microsoft.com/office/drawing/2014/main" id="{4F9213C5-FB09-4602-A9BA-912F2AC40C69}"/>
              </a:ext>
            </a:extLst>
          </p:cNvPr>
          <p:cNvSpPr>
            <a:spLocks noGrp="1"/>
          </p:cNvSpPr>
          <p:nvPr>
            <p:ph type="ftr" sz="quarter" idx="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a:ln>
                <a:noFill/>
              </a:ln>
              <a:solidFill>
                <a:srgbClr val="FFFFFF"/>
              </a:solidFill>
              <a:effectLst/>
              <a:uLnTx/>
              <a:uFillTx/>
              <a:latin typeface="Arial" panose="020B0604020202020204"/>
              <a:ea typeface="+mn-ea"/>
              <a:cs typeface="+mn-cs"/>
            </a:endParaRPr>
          </a:p>
        </p:txBody>
      </p:sp>
      <p:pic>
        <p:nvPicPr>
          <p:cNvPr id="10" name="Picture 9">
            <a:extLst>
              <a:ext uri="{FF2B5EF4-FFF2-40B4-BE49-F238E27FC236}">
                <a16:creationId xmlns:a16="http://schemas.microsoft.com/office/drawing/2014/main" id="{B2608670-D1FD-4ABA-9937-283F4628D093}"/>
              </a:ext>
            </a:extLst>
          </p:cNvPr>
          <p:cNvPicPr>
            <a:picLocks noChangeAspect="1"/>
          </p:cNvPicPr>
          <p:nvPr/>
        </p:nvPicPr>
        <p:blipFill>
          <a:blip r:embed="rId2"/>
          <a:stretch>
            <a:fillRect/>
          </a:stretch>
        </p:blipFill>
        <p:spPr>
          <a:xfrm>
            <a:off x="4361651" y="2021681"/>
            <a:ext cx="4165638" cy="3300413"/>
          </a:xfrm>
          <a:prstGeom prst="rect">
            <a:avLst/>
          </a:prstGeom>
        </p:spPr>
      </p:pic>
      <p:pic>
        <p:nvPicPr>
          <p:cNvPr id="12" name="Picture 11">
            <a:extLst>
              <a:ext uri="{FF2B5EF4-FFF2-40B4-BE49-F238E27FC236}">
                <a16:creationId xmlns:a16="http://schemas.microsoft.com/office/drawing/2014/main" id="{126F9070-FF70-410A-85C3-AD40FFC8E4D8}"/>
              </a:ext>
            </a:extLst>
          </p:cNvPr>
          <p:cNvPicPr>
            <a:picLocks noChangeAspect="1"/>
          </p:cNvPicPr>
          <p:nvPr/>
        </p:nvPicPr>
        <p:blipFill>
          <a:blip r:embed="rId3"/>
          <a:stretch>
            <a:fillRect/>
          </a:stretch>
        </p:blipFill>
        <p:spPr>
          <a:xfrm>
            <a:off x="8228002" y="1933574"/>
            <a:ext cx="4073412" cy="3476626"/>
          </a:xfrm>
          <a:prstGeom prst="rect">
            <a:avLst/>
          </a:prstGeom>
        </p:spPr>
      </p:pic>
    </p:spTree>
    <p:extLst>
      <p:ext uri="{BB962C8B-B14F-4D97-AF65-F5344CB8AC3E}">
        <p14:creationId xmlns:p14="http://schemas.microsoft.com/office/powerpoint/2010/main" val="27065346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3C9D2F2-003A-D34F-8C88-63FE9225BD5A}"/>
              </a:ext>
            </a:extLst>
          </p:cNvPr>
          <p:cNvSpPr>
            <a:spLocks noGrp="1"/>
          </p:cNvSpPr>
          <p:nvPr>
            <p:ph type="title"/>
          </p:nvPr>
        </p:nvSpPr>
        <p:spPr/>
        <p:txBody>
          <a:bodyPr/>
          <a:lstStyle/>
          <a:p>
            <a:r>
              <a:rPr lang="en-US"/>
              <a:t>Any Questions?</a:t>
            </a:r>
          </a:p>
        </p:txBody>
      </p:sp>
    </p:spTree>
    <p:extLst>
      <p:ext uri="{BB962C8B-B14F-4D97-AF65-F5344CB8AC3E}">
        <p14:creationId xmlns:p14="http://schemas.microsoft.com/office/powerpoint/2010/main" val="294569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79880" y="1784646"/>
            <a:ext cx="10452847" cy="1470025"/>
          </a:xfrm>
        </p:spPr>
        <p:txBody>
          <a:bodyPr anchor="t" anchorCtr="0">
            <a:noAutofit/>
          </a:bodyPr>
          <a:lstStyle/>
          <a:p>
            <a:r>
              <a:rPr lang="en-GB" sz="4800" b="1">
                <a:latin typeface="Gill Sans MT" panose="020B0502020104020203" pitchFamily="34" charset="0"/>
                <a:ea typeface="+mn-ea"/>
                <a:cs typeface="+mn-cs"/>
              </a:rPr>
              <a:t>Intangible assets</a:t>
            </a:r>
            <a:br>
              <a:rPr lang="en-GB" sz="5400" b="1">
                <a:latin typeface="Gill Sans MT" panose="020B0502020104020203" pitchFamily="34" charset="0"/>
              </a:rPr>
            </a:br>
            <a:endParaRPr lang="en-GB" sz="5400" b="1" i="1">
              <a:latin typeface="Gill Sans MT" panose="020B0502020104020203" pitchFamily="34" charset="0"/>
            </a:endParaRPr>
          </a:p>
        </p:txBody>
      </p:sp>
      <p:sp>
        <p:nvSpPr>
          <p:cNvPr id="3" name="Subtitle 2"/>
          <p:cNvSpPr>
            <a:spLocks noGrp="1"/>
          </p:cNvSpPr>
          <p:nvPr>
            <p:ph type="subTitle" idx="1"/>
          </p:nvPr>
        </p:nvSpPr>
        <p:spPr>
          <a:xfrm>
            <a:off x="3852284" y="2555789"/>
            <a:ext cx="3840427" cy="768085"/>
          </a:xfrm>
        </p:spPr>
        <p:txBody>
          <a:bodyPr>
            <a:noAutofit/>
          </a:bodyPr>
          <a:lstStyle/>
          <a:p>
            <a:r>
              <a:rPr lang="en-GB" sz="3700">
                <a:latin typeface="Gill Sans MT" panose="020B0502020104020203" pitchFamily="34" charset="0"/>
              </a:rPr>
              <a:t>Jonathan </a:t>
            </a:r>
            <a:r>
              <a:rPr lang="en-GB" sz="3700" err="1">
                <a:latin typeface="Gill Sans MT" panose="020B0502020104020203" pitchFamily="34" charset="0"/>
              </a:rPr>
              <a:t>Haskel</a:t>
            </a:r>
            <a:endParaRPr lang="en-GB" sz="3700">
              <a:latin typeface="Gill Sans MT" panose="020B0502020104020203" pitchFamily="34" charset="0"/>
            </a:endParaRPr>
          </a:p>
        </p:txBody>
      </p:sp>
      <p:sp>
        <p:nvSpPr>
          <p:cNvPr id="6" name="Subtitle 2"/>
          <p:cNvSpPr txBox="1">
            <a:spLocks/>
          </p:cNvSpPr>
          <p:nvPr/>
        </p:nvSpPr>
        <p:spPr>
          <a:xfrm>
            <a:off x="4284333" y="3326932"/>
            <a:ext cx="2976331" cy="768085"/>
          </a:xfrm>
          <a:prstGeom prst="rect">
            <a:avLst/>
          </a:prstGeom>
        </p:spPr>
        <p:txBody>
          <a:bodyPr vert="horz" lIns="121917" tIns="60958" rIns="121917" bIns="60958" rtlCol="0">
            <a:noAutofit/>
          </a:bodyPr>
          <a:lstStyle>
            <a:lvl1pPr marL="0" indent="0" algn="ctr" defTabSz="914400" rtl="0" eaLnBrk="1" latinLnBrk="0" hangingPunct="1">
              <a:spcBef>
                <a:spcPct val="20000"/>
              </a:spcBef>
              <a:buFont typeface="Arial" panose="020B0604020202020204"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marL="0" marR="0" lvl="0" indent="0" algn="ctr"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en-GB" sz="2800" b="0" i="0" u="none" strike="noStrike" kern="1200" cap="none" spc="0" normalizeH="0" baseline="0" noProof="0">
                <a:ln>
                  <a:noFill/>
                </a:ln>
                <a:solidFill>
                  <a:prstClr val="black">
                    <a:tint val="75000"/>
                  </a:prstClr>
                </a:solidFill>
                <a:effectLst/>
                <a:uLnTx/>
                <a:uFillTx/>
                <a:latin typeface="Gill Sans MT" panose="020B0502020104020203" pitchFamily="34" charset="0"/>
                <a:ea typeface="+mn-ea"/>
                <a:cs typeface="+mn-cs"/>
              </a:rPr>
              <a:t>@</a:t>
            </a:r>
            <a:r>
              <a:rPr kumimoji="0" lang="en-GB" sz="2800" b="0" i="0" u="none" strike="noStrike" kern="1200" cap="none" spc="0" normalizeH="0" baseline="0" noProof="0" err="1">
                <a:ln>
                  <a:noFill/>
                </a:ln>
                <a:solidFill>
                  <a:prstClr val="black">
                    <a:tint val="75000"/>
                  </a:prstClr>
                </a:solidFill>
                <a:effectLst/>
                <a:uLnTx/>
                <a:uFillTx/>
                <a:latin typeface="Gill Sans MT" panose="020B0502020104020203" pitchFamily="34" charset="0"/>
                <a:ea typeface="+mn-ea"/>
                <a:cs typeface="+mn-cs"/>
              </a:rPr>
              <a:t>haskelecon</a:t>
            </a:r>
            <a:endParaRPr kumimoji="0" lang="en-GB" sz="2800" b="0" i="0" u="none" strike="noStrike" kern="1200" cap="none" spc="0" normalizeH="0" baseline="0" noProof="0">
              <a:ln>
                <a:noFill/>
              </a:ln>
              <a:solidFill>
                <a:prstClr val="black">
                  <a:tint val="75000"/>
                </a:prstClr>
              </a:solidFill>
              <a:effectLst/>
              <a:uLnTx/>
              <a:uFillTx/>
              <a:latin typeface="Gill Sans MT" panose="020B0502020104020203" pitchFamily="34" charset="0"/>
              <a:ea typeface="+mn-ea"/>
              <a:cs typeface="+mn-cs"/>
            </a:endParaRPr>
          </a:p>
        </p:txBody>
      </p:sp>
      <p:sp>
        <p:nvSpPr>
          <p:cNvPr id="9" name="Subtitle 2"/>
          <p:cNvSpPr txBox="1">
            <a:spLocks/>
          </p:cNvSpPr>
          <p:nvPr/>
        </p:nvSpPr>
        <p:spPr>
          <a:xfrm>
            <a:off x="779880" y="4088901"/>
            <a:ext cx="10452847" cy="1648511"/>
          </a:xfrm>
          <a:prstGeom prst="rect">
            <a:avLst/>
          </a:prstGeom>
        </p:spPr>
        <p:txBody>
          <a:bodyPr vert="horz" lIns="121917" tIns="60958" rIns="121917" bIns="60958" rtlCol="0">
            <a:noAutofit/>
          </a:bodyPr>
          <a:lstStyle>
            <a:lvl1pPr marL="0" indent="0" algn="ctr" defTabSz="914400" rtl="0" eaLnBrk="1" latinLnBrk="0" hangingPunct="1">
              <a:spcBef>
                <a:spcPct val="20000"/>
              </a:spcBef>
              <a:buFont typeface="Arial" panose="020B0604020202020204"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marL="0" marR="0" lvl="0" indent="0" algn="ctr"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en-GB" sz="3200" b="0" i="0" u="none" strike="noStrike" kern="1200" cap="none" spc="0" normalizeH="0" baseline="0" noProof="0">
                <a:ln>
                  <a:noFill/>
                </a:ln>
                <a:solidFill>
                  <a:prstClr val="black">
                    <a:tint val="75000"/>
                  </a:prstClr>
                </a:solidFill>
                <a:effectLst/>
                <a:uLnTx/>
                <a:uFillTx/>
                <a:latin typeface="Gill Sans MT" panose="020B0502020104020203" pitchFamily="34" charset="0"/>
                <a:ea typeface="+mn-ea"/>
                <a:cs typeface="+mn-cs"/>
              </a:rPr>
              <a:t>Imperial College Business School and Bank of England</a:t>
            </a:r>
          </a:p>
          <a:p>
            <a:pPr marL="0" marR="0" lvl="0" indent="0" algn="ctr"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en-GB" sz="2800" b="1" i="0" u="none" strike="noStrike" kern="1200" cap="none" spc="0" normalizeH="0" baseline="0" noProof="0">
                <a:ln>
                  <a:noFill/>
                </a:ln>
                <a:solidFill>
                  <a:prstClr val="black">
                    <a:tint val="75000"/>
                  </a:prstClr>
                </a:solidFill>
                <a:effectLst/>
                <a:uLnTx/>
                <a:uFillTx/>
                <a:latin typeface="Calibri" panose="020F0502020204030204"/>
                <a:ea typeface="+mn-ea"/>
                <a:cs typeface="+mn-cs"/>
              </a:rPr>
              <a:t>UN Beyond GDP sprint on Modern Capitals</a:t>
            </a:r>
            <a:r>
              <a:rPr kumimoji="0" lang="en-GB" sz="2800" b="0" i="0" u="none" strike="noStrike" kern="1200" cap="none" spc="0" normalizeH="0" baseline="0" noProof="0">
                <a:ln>
                  <a:noFill/>
                </a:ln>
                <a:solidFill>
                  <a:prstClr val="black">
                    <a:tint val="75000"/>
                  </a:prstClr>
                </a:solidFill>
                <a:effectLst/>
                <a:uLnTx/>
                <a:uFillTx/>
                <a:latin typeface="Gill Sans MT" panose="020B0502020104020203" pitchFamily="34" charset="0"/>
                <a:ea typeface="+mn-ea"/>
                <a:cs typeface="+mn-cs"/>
              </a:rPr>
              <a:t>, 10</a:t>
            </a:r>
            <a:r>
              <a:rPr kumimoji="0" lang="en-GB" sz="2800" b="0" i="0" u="none" strike="noStrike" kern="1200" cap="none" spc="0" normalizeH="0" baseline="30000" noProof="0">
                <a:ln>
                  <a:noFill/>
                </a:ln>
                <a:solidFill>
                  <a:prstClr val="black">
                    <a:tint val="75000"/>
                  </a:prstClr>
                </a:solidFill>
                <a:effectLst/>
                <a:uLnTx/>
                <a:uFillTx/>
                <a:latin typeface="Gill Sans MT" panose="020B0502020104020203" pitchFamily="34" charset="0"/>
                <a:ea typeface="+mn-ea"/>
                <a:cs typeface="+mn-cs"/>
              </a:rPr>
              <a:t>th</a:t>
            </a:r>
            <a:r>
              <a:rPr kumimoji="0" lang="en-GB" sz="2800" b="0" i="0" u="none" strike="noStrike" kern="1200" cap="none" spc="0" normalizeH="0" baseline="0" noProof="0">
                <a:ln>
                  <a:noFill/>
                </a:ln>
                <a:solidFill>
                  <a:prstClr val="black">
                    <a:tint val="75000"/>
                  </a:prstClr>
                </a:solidFill>
                <a:effectLst/>
                <a:uLnTx/>
                <a:uFillTx/>
                <a:latin typeface="Gill Sans MT" panose="020B0502020104020203" pitchFamily="34" charset="0"/>
                <a:ea typeface="+mn-ea"/>
                <a:cs typeface="+mn-cs"/>
              </a:rPr>
              <a:t> March 2022.</a:t>
            </a:r>
          </a:p>
          <a:p>
            <a:pPr marL="0" marR="0" lvl="0" indent="0" algn="ctr"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en-GB" sz="2800" b="0" i="0" u="none" strike="noStrike" kern="1200" cap="none" spc="0" normalizeH="0" baseline="0" noProof="0">
                <a:ln>
                  <a:noFill/>
                </a:ln>
                <a:solidFill>
                  <a:prstClr val="black">
                    <a:tint val="75000"/>
                  </a:prstClr>
                </a:solidFill>
                <a:effectLst/>
                <a:uLnTx/>
                <a:uFillTx/>
                <a:latin typeface="Gill Sans MT" panose="020B0502020104020203" pitchFamily="34" charset="0"/>
                <a:ea typeface="+mn-ea"/>
                <a:cs typeface="+mn-cs"/>
              </a:rPr>
              <a:t>Views are my own.</a:t>
            </a:r>
          </a:p>
        </p:txBody>
      </p:sp>
    </p:spTree>
    <p:extLst>
      <p:ext uri="{BB962C8B-B14F-4D97-AF65-F5344CB8AC3E}">
        <p14:creationId xmlns:p14="http://schemas.microsoft.com/office/powerpoint/2010/main" val="33359955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0491" y="92363"/>
            <a:ext cx="10515600" cy="702397"/>
          </a:xfrm>
        </p:spPr>
        <p:txBody>
          <a:bodyPr/>
          <a:lstStyle/>
          <a:p>
            <a:r>
              <a:rPr lang="en-GB">
                <a:latin typeface="Gill Sans MT" panose="020B0502020104020203" pitchFamily="34" charset="0"/>
              </a:rPr>
              <a:t>Intangible assets framework</a:t>
            </a:r>
          </a:p>
        </p:txBody>
      </p:sp>
      <p:pic>
        <p:nvPicPr>
          <p:cNvPr id="4" name="Content Placeholder 3"/>
          <p:cNvPicPr>
            <a:picLocks noGrp="1" noChangeAspect="1"/>
          </p:cNvPicPr>
          <p:nvPr>
            <p:ph idx="1"/>
          </p:nvPr>
        </p:nvPicPr>
        <p:blipFill>
          <a:blip r:embed="rId2"/>
          <a:stretch>
            <a:fillRect/>
          </a:stretch>
        </p:blipFill>
        <p:spPr>
          <a:xfrm>
            <a:off x="2875810" y="794760"/>
            <a:ext cx="6384962" cy="6033281"/>
          </a:xfrm>
          <a:prstGeom prst="rect">
            <a:avLst/>
          </a:prstGeom>
        </p:spPr>
      </p:pic>
      <p:sp>
        <p:nvSpPr>
          <p:cNvPr id="5" name="TextBox 4"/>
          <p:cNvSpPr txBox="1"/>
          <p:nvPr/>
        </p:nvSpPr>
        <p:spPr>
          <a:xfrm>
            <a:off x="9735128" y="6366376"/>
            <a:ext cx="2373746"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black"/>
                </a:solidFill>
                <a:effectLst/>
                <a:uLnTx/>
                <a:uFillTx/>
                <a:latin typeface="Gill Sans MT" panose="020B0502020104020203" pitchFamily="34" charset="0"/>
                <a:ea typeface="+mn-ea"/>
                <a:cs typeface="+mn-cs"/>
              </a:rPr>
              <a:t>Source: UK ONS adapting </a:t>
            </a:r>
            <a:r>
              <a:rPr kumimoji="0" lang="en-GB" sz="1200" b="0" i="0" u="none" strike="noStrike" kern="1200" cap="none" spc="0" normalizeH="0" baseline="0" noProof="0" err="1">
                <a:ln>
                  <a:noFill/>
                </a:ln>
                <a:solidFill>
                  <a:prstClr val="black"/>
                </a:solidFill>
                <a:effectLst/>
                <a:uLnTx/>
                <a:uFillTx/>
                <a:latin typeface="Gill Sans MT" panose="020B0502020104020203" pitchFamily="34" charset="0"/>
                <a:ea typeface="+mn-ea"/>
                <a:cs typeface="+mn-cs"/>
              </a:rPr>
              <a:t>Corrado</a:t>
            </a:r>
            <a:r>
              <a:rPr kumimoji="0" lang="en-GB" sz="1200" b="0" i="0" u="none" strike="noStrike" kern="1200" cap="none" spc="0" normalizeH="0" baseline="0" noProof="0">
                <a:ln>
                  <a:noFill/>
                </a:ln>
                <a:solidFill>
                  <a:prstClr val="black"/>
                </a:solidFill>
                <a:effectLst/>
                <a:uLnTx/>
                <a:uFillTx/>
                <a:latin typeface="Gill Sans MT" panose="020B0502020104020203" pitchFamily="34" charset="0"/>
                <a:ea typeface="+mn-ea"/>
                <a:cs typeface="+mn-cs"/>
              </a:rPr>
              <a:t>, </a:t>
            </a:r>
            <a:r>
              <a:rPr kumimoji="0" lang="en-GB" sz="1200" b="0" i="0" u="none" strike="noStrike" kern="1200" cap="none" spc="0" normalizeH="0" baseline="0" noProof="0" err="1">
                <a:ln>
                  <a:noFill/>
                </a:ln>
                <a:solidFill>
                  <a:prstClr val="black"/>
                </a:solidFill>
                <a:effectLst/>
                <a:uLnTx/>
                <a:uFillTx/>
                <a:latin typeface="Gill Sans MT" panose="020B0502020104020203" pitchFamily="34" charset="0"/>
                <a:ea typeface="+mn-ea"/>
                <a:cs typeface="+mn-cs"/>
              </a:rPr>
              <a:t>Hulten</a:t>
            </a:r>
            <a:r>
              <a:rPr kumimoji="0" lang="en-GB" sz="1200" b="0" i="0" u="none" strike="noStrike" kern="1200" cap="none" spc="0" normalizeH="0" baseline="0" noProof="0">
                <a:ln>
                  <a:noFill/>
                </a:ln>
                <a:solidFill>
                  <a:prstClr val="black"/>
                </a:solidFill>
                <a:effectLst/>
                <a:uLnTx/>
                <a:uFillTx/>
                <a:latin typeface="Gill Sans MT" panose="020B0502020104020203" pitchFamily="34" charset="0"/>
                <a:ea typeface="+mn-ea"/>
                <a:cs typeface="+mn-cs"/>
              </a:rPr>
              <a:t> and </a:t>
            </a:r>
            <a:r>
              <a:rPr kumimoji="0" lang="en-GB" sz="1200" b="0" i="0" u="none" strike="noStrike" kern="1200" cap="none" spc="0" normalizeH="0" baseline="0" noProof="0" err="1">
                <a:ln>
                  <a:noFill/>
                </a:ln>
                <a:solidFill>
                  <a:prstClr val="black"/>
                </a:solidFill>
                <a:effectLst/>
                <a:uLnTx/>
                <a:uFillTx/>
                <a:latin typeface="Gill Sans MT" panose="020B0502020104020203" pitchFamily="34" charset="0"/>
                <a:ea typeface="+mn-ea"/>
                <a:cs typeface="+mn-cs"/>
              </a:rPr>
              <a:t>Sichel</a:t>
            </a:r>
            <a:r>
              <a:rPr kumimoji="0" lang="en-GB" sz="1200" b="0" i="0" u="none" strike="noStrike" kern="1200" cap="none" spc="0" normalizeH="0" baseline="0" noProof="0">
                <a:ln>
                  <a:noFill/>
                </a:ln>
                <a:solidFill>
                  <a:prstClr val="black"/>
                </a:solidFill>
                <a:effectLst/>
                <a:uLnTx/>
                <a:uFillTx/>
                <a:latin typeface="Gill Sans MT" panose="020B0502020104020203" pitchFamily="34" charset="0"/>
                <a:ea typeface="+mn-ea"/>
                <a:cs typeface="+mn-cs"/>
              </a:rPr>
              <a:t> (2005)</a:t>
            </a:r>
          </a:p>
        </p:txBody>
      </p:sp>
    </p:spTree>
    <p:extLst>
      <p:ext uri="{BB962C8B-B14F-4D97-AF65-F5344CB8AC3E}">
        <p14:creationId xmlns:p14="http://schemas.microsoft.com/office/powerpoint/2010/main" val="30485292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447141" y="116899"/>
            <a:ext cx="10098313" cy="6638470"/>
          </a:xfrm>
          <a:prstGeom prst="rect">
            <a:avLst/>
          </a:prstGeom>
        </p:spPr>
      </p:pic>
    </p:spTree>
    <p:extLst>
      <p:ext uri="{BB962C8B-B14F-4D97-AF65-F5344CB8AC3E}">
        <p14:creationId xmlns:p14="http://schemas.microsoft.com/office/powerpoint/2010/main" val="42612702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a:extLst>
              <a:ext uri="{FF2B5EF4-FFF2-40B4-BE49-F238E27FC236}">
                <a16:creationId xmlns:a16="http://schemas.microsoft.com/office/drawing/2014/main" id="{F2B7606F-25F1-44A9-85D1-9970728AB33E}"/>
              </a:ext>
            </a:extLst>
          </p:cNvPr>
          <p:cNvSpPr>
            <a:spLocks noGrp="1"/>
          </p:cNvSpPr>
          <p:nvPr>
            <p:ph type="title"/>
          </p:nvPr>
        </p:nvSpPr>
        <p:spPr>
          <a:xfrm>
            <a:off x="838200" y="2363744"/>
            <a:ext cx="7960360" cy="943336"/>
          </a:xfrm>
        </p:spPr>
        <p:txBody>
          <a:bodyPr>
            <a:normAutofit/>
          </a:bodyPr>
          <a:lstStyle/>
          <a:p>
            <a:r>
              <a:rPr lang="en-GB" sz="4400" i="0">
                <a:effectLst/>
                <a:latin typeface="Arial" panose="020B0604020202020204" pitchFamily="34" charset="0"/>
                <a:cs typeface="Arial" panose="020B0604020202020204" pitchFamily="34" charset="0"/>
              </a:rPr>
              <a:t>Welcome</a:t>
            </a:r>
            <a:endParaRPr lang="en-GB" sz="4400">
              <a:latin typeface="Arial" panose="020B0604020202020204" pitchFamily="34" charset="0"/>
              <a:cs typeface="Arial" panose="020B0604020202020204" pitchFamily="34" charset="0"/>
            </a:endParaRPr>
          </a:p>
        </p:txBody>
      </p:sp>
      <p:sp>
        <p:nvSpPr>
          <p:cNvPr id="2" name="Date Placeholder">
            <a:extLst>
              <a:ext uri="{FF2B5EF4-FFF2-40B4-BE49-F238E27FC236}">
                <a16:creationId xmlns:a16="http://schemas.microsoft.com/office/drawing/2014/main" id="{2B42C91A-136F-0846-B8A8-6577BC193368}"/>
              </a:ext>
            </a:extLst>
          </p:cNvPr>
          <p:cNvSpPr>
            <a:spLocks noGrp="1"/>
          </p:cNvSpPr>
          <p:nvPr>
            <p:ph type="dt" sz="half" idx="10"/>
          </p:nvPr>
        </p:nvSpPr>
        <p:spPr>
          <a:xfrm>
            <a:off x="838200" y="4610187"/>
            <a:ext cx="5176520" cy="449493"/>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1" i="0" u="none" strike="noStrike" kern="1200" cap="none" spc="0" normalizeH="0" baseline="0" noProof="0">
              <a:ln>
                <a:noFill/>
              </a:ln>
              <a:solidFill>
                <a:srgbClr val="FFFFFF"/>
              </a:solidFill>
              <a:effectLst/>
              <a:uLnTx/>
              <a:uFillTx/>
              <a:latin typeface="Arial" panose="020B060402020202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2800" i="0">
                <a:effectLst/>
                <a:latin typeface="Arial" panose="020B0604020202020204" pitchFamily="34" charset="0"/>
                <a:cs typeface="Arial" panose="020B0604020202020204" pitchFamily="34" charset="0"/>
              </a:rPr>
              <a:t>Stefan Schweinfest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a:effectLst/>
                <a:latin typeface="Arial" panose="020B0604020202020204" pitchFamily="34" charset="0"/>
                <a:cs typeface="Arial" panose="020B0604020202020204" pitchFamily="34" charset="0"/>
              </a:rPr>
              <a:t>Director of United Nations Statistics Division</a:t>
            </a:r>
            <a:endParaRPr kumimoji="0" lang="en-US" b="0" i="0" u="none" strike="noStrike" kern="1200" cap="none" spc="0" normalizeH="0" baseline="0" noProof="0">
              <a:ln>
                <a:noFill/>
              </a:ln>
              <a:effectLst/>
              <a:uLnTx/>
              <a:uFillTx/>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1" i="0" u="none" strike="noStrike" kern="1200" cap="none" spc="0" normalizeH="0" baseline="0" noProof="0">
              <a:ln>
                <a:noFill/>
              </a:ln>
              <a:solidFill>
                <a:srgbClr val="FFFFFF"/>
              </a:solidFill>
              <a:effectLst/>
              <a:uLnTx/>
              <a:uFillTx/>
              <a:latin typeface="Arial" panose="020B060402020202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rgbClr val="FFFFFF"/>
                </a:solidFill>
                <a:effectLst/>
                <a:uLnTx/>
                <a:uFillTx/>
                <a:latin typeface="Arial" panose="020B0604020202020204"/>
                <a:ea typeface="+mn-ea"/>
                <a:cs typeface="+mn-cs"/>
              </a:rPr>
              <a:t>Richard Heys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a:effectLst/>
                <a:latin typeface="Arial" panose="020B0604020202020204" pitchFamily="34" charset="0"/>
                <a:cs typeface="Arial" panose="020B0604020202020204" pitchFamily="34" charset="0"/>
              </a:rPr>
              <a:t>Deputy Chief Economist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effectLst/>
                <a:uLnTx/>
                <a:uFillTx/>
                <a:latin typeface="Arial" panose="020B0604020202020204" pitchFamily="34" charset="0"/>
                <a:cs typeface="Arial" panose="020B0604020202020204" pitchFamily="34" charset="0"/>
              </a:rPr>
              <a:t>Office For National Statistics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effectLst/>
              <a:uLnTx/>
              <a:uFillTx/>
              <a:latin typeface="Arial" panose="020B0604020202020204" pitchFamily="34" charset="0"/>
              <a:cs typeface="Arial" panose="020B0604020202020204" pitchFamily="34" charset="0"/>
            </a:endParaRPr>
          </a:p>
        </p:txBody>
      </p:sp>
      <p:pic>
        <p:nvPicPr>
          <p:cNvPr id="1026" name="Picture 2">
            <a:extLst>
              <a:ext uri="{FF2B5EF4-FFF2-40B4-BE49-F238E27FC236}">
                <a16:creationId xmlns:a16="http://schemas.microsoft.com/office/drawing/2014/main" id="{274F3E56-39E9-41F8-9A25-4B577FD8D9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24160" y="6113232"/>
            <a:ext cx="803813" cy="6718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81444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sz="3200">
                <a:latin typeface="Gill Sans MT" panose="020B0502020104020203" pitchFamily="34" charset="0"/>
                <a:cs typeface="Arial" panose="020B0604020202020204" pitchFamily="34" charset="0"/>
              </a:rPr>
              <a:t>Intangible investment exceeds tangible investment in many countries, with </a:t>
            </a:r>
            <a:r>
              <a:rPr lang="en-GB" sz="3200" err="1">
                <a:latin typeface="Gill Sans MT" panose="020B0502020104020203" pitchFamily="34" charset="0"/>
                <a:cs typeface="Arial" panose="020B0604020202020204" pitchFamily="34" charset="0"/>
              </a:rPr>
              <a:t>uncapitalised</a:t>
            </a:r>
            <a:r>
              <a:rPr lang="en-GB" sz="3200">
                <a:latin typeface="Gill Sans MT" panose="020B0502020104020203" pitchFamily="34" charset="0"/>
                <a:cs typeface="Arial" panose="020B0604020202020204" pitchFamily="34" charset="0"/>
              </a:rPr>
              <a:t> intangibles accounting for the majority</a:t>
            </a:r>
          </a:p>
        </p:txBody>
      </p:sp>
      <p:graphicFrame>
        <p:nvGraphicFramePr>
          <p:cNvPr id="4" name="Content Placeholder 3"/>
          <p:cNvGraphicFramePr>
            <a:graphicFrameLocks noGrp="1"/>
          </p:cNvGraphicFramePr>
          <p:nvPr>
            <p:ph idx="1"/>
          </p:nvPr>
        </p:nvGraphicFramePr>
        <p:xfrm>
          <a:off x="838200" y="1825625"/>
          <a:ext cx="10515600" cy="4750666"/>
        </p:xfrm>
        <a:graphic>
          <a:graphicData uri="http://schemas.openxmlformats.org/drawingml/2006/chart">
            <c:chart xmlns:c="http://schemas.openxmlformats.org/drawingml/2006/chart" xmlns:r="http://schemas.openxmlformats.org/officeDocument/2006/relationships" r:id="rId2"/>
          </a:graphicData>
        </a:graphic>
      </p:graphicFrame>
      <p:sp>
        <p:nvSpPr>
          <p:cNvPr id="5" name="TextBox 4"/>
          <p:cNvSpPr txBox="1"/>
          <p:nvPr/>
        </p:nvSpPr>
        <p:spPr>
          <a:xfrm>
            <a:off x="9365675" y="6314681"/>
            <a:ext cx="2567708"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prstClr val="black"/>
                </a:solidFill>
                <a:effectLst/>
                <a:uLnTx/>
                <a:uFillTx/>
                <a:latin typeface="Gill Sans MT" panose="020B0502020104020203" pitchFamily="34" charset="0"/>
                <a:ea typeface="+mn-ea"/>
                <a:cs typeface="+mn-cs"/>
              </a:rPr>
              <a:t>Source: EU KLEMS forthcoming, authors’ calculations</a:t>
            </a:r>
          </a:p>
        </p:txBody>
      </p:sp>
    </p:spTree>
    <p:extLst>
      <p:ext uri="{BB962C8B-B14F-4D97-AF65-F5344CB8AC3E}">
        <p14:creationId xmlns:p14="http://schemas.microsoft.com/office/powerpoint/2010/main" val="25896411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08133"/>
            <a:ext cx="12192000" cy="931333"/>
          </a:xfrm>
        </p:spPr>
        <p:txBody>
          <a:bodyPr>
            <a:normAutofit fontScale="90000"/>
          </a:bodyPr>
          <a:lstStyle/>
          <a:p>
            <a:pPr algn="ctr"/>
            <a:r>
              <a:rPr lang="en-US">
                <a:latin typeface="Gill Sans MT" panose="020B0502020104020203" pitchFamily="34" charset="0"/>
              </a:rPr>
              <a:t>The four economic properties of intangibles and implications for measurement</a:t>
            </a:r>
          </a:p>
        </p:txBody>
      </p:sp>
      <p:sp>
        <p:nvSpPr>
          <p:cNvPr id="50" name="Content Placeholder 2"/>
          <p:cNvSpPr txBox="1">
            <a:spLocks/>
          </p:cNvSpPr>
          <p:nvPr/>
        </p:nvSpPr>
        <p:spPr>
          <a:xfrm>
            <a:off x="263730" y="980796"/>
            <a:ext cx="4212747" cy="52408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2"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kumimoji="0" lang="en-GB" sz="2000" b="1" i="0" u="none" strike="noStrike" kern="1200" cap="none" spc="0" normalizeH="0" baseline="0" noProof="0">
                <a:ln>
                  <a:noFill/>
                </a:ln>
                <a:solidFill>
                  <a:prstClr val="black"/>
                </a:solidFill>
                <a:effectLst/>
                <a:uLnTx/>
                <a:uFillTx/>
                <a:latin typeface="Calibri" panose="020F0502020204030204"/>
                <a:ea typeface="+mn-ea"/>
                <a:cs typeface="+mn-cs"/>
              </a:rPr>
              <a:t>Scalable</a:t>
            </a:r>
          </a:p>
          <a:p>
            <a:pPr marL="0" marR="0" lvl="2"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kumimoji="0" lang="en-GB" sz="2000" b="0" i="0" u="none" strike="noStrike" kern="1200" cap="none" spc="0" normalizeH="0" baseline="0" noProof="0">
                <a:ln>
                  <a:noFill/>
                </a:ln>
                <a:solidFill>
                  <a:prstClr val="black"/>
                </a:solidFill>
                <a:effectLst/>
                <a:uLnTx/>
                <a:uFillTx/>
                <a:latin typeface="Gill Sans MT" panose="020B0502020104020203" pitchFamily="34" charset="0"/>
                <a:ea typeface="+mn-ea"/>
                <a:cs typeface="+mn-cs"/>
              </a:rPr>
              <a:t>Intangible assets can often be used over &amp; over, in multiple places, with little or no reinvestment.</a:t>
            </a:r>
          </a:p>
          <a:p>
            <a:pPr marL="0" marR="0" lvl="2"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endParaRPr kumimoji="0" lang="en-GB" sz="2000" b="1"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2"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endParaRPr kumimoji="0" lang="en-GB" sz="2000" b="1"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1" name="Content Placeholder 2"/>
          <p:cNvSpPr txBox="1">
            <a:spLocks/>
          </p:cNvSpPr>
          <p:nvPr/>
        </p:nvSpPr>
        <p:spPr>
          <a:xfrm>
            <a:off x="263730" y="3914716"/>
            <a:ext cx="4212747" cy="52408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2"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kumimoji="0" lang="en-GB" sz="2000" b="1" i="0" u="none" strike="noStrike" kern="1200" cap="none" spc="0" normalizeH="0" baseline="0" noProof="0">
                <a:ln>
                  <a:noFill/>
                </a:ln>
                <a:solidFill>
                  <a:prstClr val="black"/>
                </a:solidFill>
                <a:effectLst/>
                <a:uLnTx/>
                <a:uFillTx/>
                <a:latin typeface="Calibri" panose="020F0502020204030204"/>
                <a:ea typeface="+mn-ea"/>
                <a:cs typeface="+mn-cs"/>
              </a:rPr>
              <a:t>Sunk</a:t>
            </a:r>
          </a:p>
          <a:p>
            <a:pPr marL="0" marR="0" lvl="2"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kumimoji="0" lang="en-GB" sz="2000" b="0" i="0" u="none" strike="noStrike" kern="1200" cap="none" spc="0" normalizeH="0" baseline="0" noProof="0">
                <a:ln>
                  <a:noFill/>
                </a:ln>
                <a:solidFill>
                  <a:prstClr val="black"/>
                </a:solidFill>
                <a:effectLst/>
                <a:uLnTx/>
                <a:uFillTx/>
                <a:latin typeface="Gill Sans MT" panose="020B0502020104020203" pitchFamily="34" charset="0"/>
                <a:ea typeface="+mn-ea"/>
                <a:cs typeface="+mn-cs"/>
              </a:rPr>
              <a:t>Once a firm makes an intangible investment, hard to sell it or recover its value.</a:t>
            </a:r>
          </a:p>
          <a:p>
            <a:pPr marL="0" marR="0" lvl="2"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endParaRPr kumimoji="0" lang="en-GB" sz="2000" b="0" i="0" u="none" strike="noStrike" kern="1200" cap="none" spc="0" normalizeH="0" baseline="0" noProof="0">
              <a:ln>
                <a:noFill/>
              </a:ln>
              <a:solidFill>
                <a:prstClr val="black"/>
              </a:solidFill>
              <a:effectLst/>
              <a:uLnTx/>
              <a:uFillTx/>
              <a:latin typeface="Gill Sans MT" panose="020B0502020104020203" pitchFamily="34" charset="0"/>
              <a:ea typeface="+mn-ea"/>
              <a:cs typeface="+mn-cs"/>
            </a:endParaRPr>
          </a:p>
          <a:p>
            <a:pPr marL="0" marR="0" lvl="2"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endParaRPr kumimoji="0" lang="en-GB" sz="2000" b="1"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2"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endParaRPr kumimoji="0" lang="en-GB" sz="2000" b="1"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2" name="Content Placeholder 2"/>
          <p:cNvSpPr txBox="1">
            <a:spLocks/>
          </p:cNvSpPr>
          <p:nvPr/>
        </p:nvSpPr>
        <p:spPr>
          <a:xfrm>
            <a:off x="263730" y="2488522"/>
            <a:ext cx="4212747" cy="52408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2"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kumimoji="0" lang="en-GB" sz="2000" b="1" i="0" u="none" strike="noStrike" kern="1200" cap="none" spc="0" normalizeH="0" baseline="0" noProof="0" err="1">
                <a:ln>
                  <a:noFill/>
                </a:ln>
                <a:solidFill>
                  <a:prstClr val="black"/>
                </a:solidFill>
                <a:effectLst/>
                <a:uLnTx/>
                <a:uFillTx/>
                <a:latin typeface="Calibri" panose="020F0502020204030204"/>
                <a:ea typeface="+mn-ea"/>
                <a:cs typeface="+mn-cs"/>
              </a:rPr>
              <a:t>Spillovers</a:t>
            </a:r>
            <a:endParaRPr kumimoji="0" lang="en-GB" sz="2000" b="1"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GB" sz="2000" b="0" i="0" u="none" strike="noStrike" kern="1200" cap="none" spc="0" normalizeH="0" baseline="0" noProof="0">
                <a:ln>
                  <a:noFill/>
                </a:ln>
                <a:solidFill>
                  <a:prstClr val="black"/>
                </a:solidFill>
                <a:effectLst/>
                <a:uLnTx/>
                <a:uFillTx/>
                <a:latin typeface="Gill Sans MT" panose="020B0502020104020203" pitchFamily="34" charset="0"/>
                <a:ea typeface="+mn-ea"/>
                <a:cs typeface="+mn-cs"/>
              </a:rPr>
              <a:t>A firm making an intangible investment will not receive all (or perhaps any) of the returns.</a:t>
            </a:r>
          </a:p>
          <a:p>
            <a:pPr marL="0" marR="0" lvl="2"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endParaRPr kumimoji="0" lang="en-GB" sz="2000" b="1"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3" name="Content Placeholder 2"/>
          <p:cNvSpPr txBox="1">
            <a:spLocks/>
          </p:cNvSpPr>
          <p:nvPr/>
        </p:nvSpPr>
        <p:spPr>
          <a:xfrm>
            <a:off x="263730" y="5292012"/>
            <a:ext cx="4212747" cy="52408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2"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kumimoji="0" lang="en-GB" sz="2000" b="1" i="0" u="none" strike="noStrike" kern="1200" cap="none" spc="0" normalizeH="0" baseline="0" noProof="0">
                <a:ln>
                  <a:noFill/>
                </a:ln>
                <a:solidFill>
                  <a:prstClr val="black"/>
                </a:solidFill>
                <a:effectLst/>
                <a:uLnTx/>
                <a:uFillTx/>
                <a:latin typeface="Calibri" panose="020F0502020204030204"/>
                <a:ea typeface="+mn-ea"/>
                <a:cs typeface="+mn-cs"/>
              </a:rPr>
              <a:t>Synergies</a:t>
            </a:r>
          </a:p>
          <a:p>
            <a:pPr marL="0" marR="0" lvl="2"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kumimoji="0" lang="en-GB" sz="2000" b="0" i="0" u="none" strike="noStrike" kern="1200" cap="none" spc="0" normalizeH="0" baseline="0" noProof="0">
                <a:ln>
                  <a:noFill/>
                </a:ln>
                <a:solidFill>
                  <a:prstClr val="black"/>
                </a:solidFill>
                <a:effectLst/>
                <a:uLnTx/>
                <a:uFillTx/>
                <a:latin typeface="Gill Sans MT" panose="020B0502020104020203" pitchFamily="34" charset="0"/>
                <a:ea typeface="+mn-ea"/>
                <a:cs typeface="+mn-cs"/>
              </a:rPr>
              <a:t>Intangible assets are often especially valuable when combined with other intangibles and human capital</a:t>
            </a:r>
            <a:endParaRPr kumimoji="0" lang="en-GB" sz="2000" b="1"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Right Arrow 7"/>
          <p:cNvSpPr/>
          <p:nvPr/>
        </p:nvSpPr>
        <p:spPr>
          <a:xfrm>
            <a:off x="4898558" y="2501494"/>
            <a:ext cx="2235200" cy="13284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Content Placeholder 2"/>
          <p:cNvSpPr txBox="1">
            <a:spLocks/>
          </p:cNvSpPr>
          <p:nvPr/>
        </p:nvSpPr>
        <p:spPr>
          <a:xfrm>
            <a:off x="7555838" y="1295571"/>
            <a:ext cx="4212747" cy="52408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2"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kumimoji="0" lang="en-GB" sz="2000" b="0" i="0" u="none" strike="noStrike" kern="1200" cap="none" spc="0" normalizeH="0" baseline="0" noProof="0">
                <a:ln>
                  <a:noFill/>
                </a:ln>
                <a:solidFill>
                  <a:prstClr val="black"/>
                </a:solidFill>
                <a:effectLst/>
                <a:uLnTx/>
                <a:uFillTx/>
                <a:latin typeface="Calibri" panose="020F0502020204030204"/>
                <a:ea typeface="+mn-ea"/>
                <a:cs typeface="+mn-cs"/>
              </a:rPr>
              <a:t>There is likely to be a wide variation in rates of depreciation (obsolescence) for some intangibles.</a:t>
            </a:r>
            <a:endParaRPr kumimoji="0" lang="en-GB" sz="2000" b="0" i="0" u="none" strike="noStrike" kern="1200" cap="none" spc="0" normalizeH="0" baseline="0" noProof="0">
              <a:ln>
                <a:noFill/>
              </a:ln>
              <a:solidFill>
                <a:prstClr val="black"/>
              </a:solidFill>
              <a:effectLst/>
              <a:uLnTx/>
              <a:uFillTx/>
              <a:latin typeface="Gill Sans MT" panose="020B0502020104020203" pitchFamily="34" charset="0"/>
              <a:ea typeface="+mn-ea"/>
              <a:cs typeface="+mn-cs"/>
            </a:endParaRPr>
          </a:p>
          <a:p>
            <a:pPr marL="0" marR="0" lvl="2"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endParaRPr kumimoji="0" lang="en-GB" sz="20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2"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endParaRPr kumimoji="0" lang="en-GB"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Content Placeholder 2"/>
          <p:cNvSpPr txBox="1">
            <a:spLocks/>
          </p:cNvSpPr>
          <p:nvPr/>
        </p:nvSpPr>
        <p:spPr>
          <a:xfrm>
            <a:off x="7555836" y="4040391"/>
            <a:ext cx="4212747" cy="52408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2"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kumimoji="0" lang="en-GB" sz="2000" b="0" i="0" u="none" strike="noStrike" kern="1200" cap="none" spc="0" normalizeH="0" baseline="0" noProof="0">
                <a:ln>
                  <a:noFill/>
                </a:ln>
                <a:solidFill>
                  <a:prstClr val="black"/>
                </a:solidFill>
                <a:effectLst/>
                <a:uLnTx/>
                <a:uFillTx/>
                <a:latin typeface="Calibri" panose="020F0502020204030204"/>
                <a:ea typeface="+mn-ea"/>
                <a:cs typeface="+mn-cs"/>
              </a:rPr>
              <a:t>Intangibles often don’t show up on balance sheets, and businesses do not keep data on them, as they cannot use them for collateral.</a:t>
            </a:r>
            <a:endParaRPr kumimoji="0" lang="en-GB" sz="2000" b="0" i="0" u="none" strike="noStrike" kern="1200" cap="none" spc="0" normalizeH="0" baseline="0" noProof="0">
              <a:ln>
                <a:noFill/>
              </a:ln>
              <a:solidFill>
                <a:prstClr val="black"/>
              </a:solidFill>
              <a:effectLst/>
              <a:uLnTx/>
              <a:uFillTx/>
              <a:latin typeface="Gill Sans MT" panose="020B0502020104020203" pitchFamily="34" charset="0"/>
              <a:ea typeface="+mn-ea"/>
              <a:cs typeface="+mn-cs"/>
            </a:endParaRPr>
          </a:p>
          <a:p>
            <a:pPr marL="0" marR="0" lvl="2"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endParaRPr kumimoji="0" lang="en-GB" sz="2000" b="0" i="0" u="none" strike="noStrike" kern="1200" cap="none" spc="0" normalizeH="0" baseline="0" noProof="0">
              <a:ln>
                <a:noFill/>
              </a:ln>
              <a:solidFill>
                <a:prstClr val="black"/>
              </a:solidFill>
              <a:effectLst/>
              <a:uLnTx/>
              <a:uFillTx/>
              <a:latin typeface="Gill Sans MT" panose="020B0502020104020203" pitchFamily="34" charset="0"/>
              <a:ea typeface="+mn-ea"/>
              <a:cs typeface="+mn-cs"/>
            </a:endParaRPr>
          </a:p>
          <a:p>
            <a:pPr marL="0" marR="0" lvl="2"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endParaRPr kumimoji="0" lang="en-GB" sz="2000" b="1"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2"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endParaRPr kumimoji="0" lang="en-GB" sz="2000" b="1"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 name="Content Placeholder 2"/>
          <p:cNvSpPr txBox="1">
            <a:spLocks/>
          </p:cNvSpPr>
          <p:nvPr/>
        </p:nvSpPr>
        <p:spPr>
          <a:xfrm>
            <a:off x="7555839" y="2547192"/>
            <a:ext cx="4212747" cy="52408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2"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kumimoji="0" lang="en-GB" sz="2000" b="0" i="0" u="none" strike="noStrike" kern="1200" cap="none" spc="0" normalizeH="0" baseline="0" noProof="0">
                <a:ln>
                  <a:noFill/>
                </a:ln>
                <a:solidFill>
                  <a:prstClr val="black"/>
                </a:solidFill>
                <a:effectLst/>
                <a:uLnTx/>
                <a:uFillTx/>
                <a:latin typeface="Calibri" panose="020F0502020204030204"/>
                <a:ea typeface="+mn-ea"/>
                <a:cs typeface="+mn-cs"/>
              </a:rPr>
              <a:t>Some intangibles are quasi-public goods (adding to open knowledge) while others may start as private goods and later become public.</a:t>
            </a:r>
            <a:endParaRPr kumimoji="0" lang="en-GB" sz="2000" b="0" i="0" u="none" strike="noStrike" kern="1200" cap="none" spc="0" normalizeH="0" baseline="0" noProof="0">
              <a:ln>
                <a:noFill/>
              </a:ln>
              <a:solidFill>
                <a:prstClr val="black"/>
              </a:solidFill>
              <a:effectLst/>
              <a:uLnTx/>
              <a:uFillTx/>
              <a:latin typeface="Gill Sans MT" panose="020B0502020104020203" pitchFamily="34" charset="0"/>
              <a:ea typeface="+mn-ea"/>
              <a:cs typeface="+mn-cs"/>
            </a:endParaRPr>
          </a:p>
          <a:p>
            <a:pPr marL="0" marR="0" lvl="2"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endParaRPr kumimoji="0" lang="en-GB"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 name="Content Placeholder 2"/>
          <p:cNvSpPr txBox="1">
            <a:spLocks/>
          </p:cNvSpPr>
          <p:nvPr/>
        </p:nvSpPr>
        <p:spPr>
          <a:xfrm>
            <a:off x="7555837" y="5554052"/>
            <a:ext cx="4212747" cy="52408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2"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kumimoji="0" lang="en-GB" sz="2000" b="0" i="0" u="none" strike="noStrike" kern="1200" cap="none" spc="0" normalizeH="0" baseline="0" noProof="0">
                <a:ln>
                  <a:noFill/>
                </a:ln>
                <a:solidFill>
                  <a:prstClr val="black"/>
                </a:solidFill>
                <a:effectLst/>
                <a:uLnTx/>
                <a:uFillTx/>
                <a:latin typeface="Calibri" panose="020F0502020204030204"/>
                <a:ea typeface="+mn-ea"/>
                <a:cs typeface="+mn-cs"/>
              </a:rPr>
              <a:t>Rates of return on intangible assets may be non-linear, and depreciation rates could even be negative at times.</a:t>
            </a:r>
          </a:p>
        </p:txBody>
      </p:sp>
      <p:pic>
        <p:nvPicPr>
          <p:cNvPr id="3082" name="Picture 10" descr="Capitalism Without Capital: The Rise of the Intangible Economy by Jonathan  Haskel"/>
          <p:cNvPicPr>
            <a:picLocks noChangeAspect="1" noChangeArrowheads="1"/>
          </p:cNvPicPr>
          <p:nvPr/>
        </p:nvPicPr>
        <p:blipFill rotWithShape="1">
          <a:blip r:embed="rId2">
            <a:extLst>
              <a:ext uri="{28A0092B-C50C-407E-A947-70E740481C1C}">
                <a14:useLocalDpi xmlns:a14="http://schemas.microsoft.com/office/drawing/2010/main" val="0"/>
              </a:ext>
            </a:extLst>
          </a:blip>
          <a:srcRect l="16107" r="15872"/>
          <a:stretch/>
        </p:blipFill>
        <p:spPr bwMode="auto">
          <a:xfrm>
            <a:off x="4405744" y="3996248"/>
            <a:ext cx="1833425" cy="26953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06006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5" grpId="0"/>
      <p:bldP spid="16" grpId="0"/>
      <p:bldP spid="17" grpId="0"/>
      <p:bldP spid="1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latin typeface="Gill Sans MT" panose="020B0502020104020203" pitchFamily="34" charset="0"/>
              </a:rPr>
              <a:t>Measuring intangible investment is a game of two halves</a:t>
            </a:r>
          </a:p>
        </p:txBody>
      </p:sp>
      <p:sp>
        <p:nvSpPr>
          <p:cNvPr id="3" name="Content Placeholder 2"/>
          <p:cNvSpPr>
            <a:spLocks noGrp="1"/>
          </p:cNvSpPr>
          <p:nvPr>
            <p:ph idx="1"/>
          </p:nvPr>
        </p:nvSpPr>
        <p:spPr>
          <a:xfrm>
            <a:off x="3184236" y="2678545"/>
            <a:ext cx="6135255" cy="3075710"/>
          </a:xfrm>
        </p:spPr>
        <p:txBody>
          <a:bodyPr/>
          <a:lstStyle/>
          <a:p>
            <a:pPr marL="0" indent="0">
              <a:buNone/>
            </a:pPr>
            <a:r>
              <a:rPr lang="en-GB" b="1">
                <a:latin typeface="Gill Sans MT" panose="020B0502020104020203" pitchFamily="34" charset="0"/>
              </a:rPr>
              <a:t>Purchased investment </a:t>
            </a:r>
            <a:r>
              <a:rPr lang="en-GB">
                <a:latin typeface="Gill Sans MT" panose="020B0502020104020203" pitchFamily="34" charset="0"/>
              </a:rPr>
              <a:t>– a firm buys another unit’s output on the market</a:t>
            </a:r>
          </a:p>
          <a:p>
            <a:endParaRPr lang="en-GB">
              <a:latin typeface="Gill Sans MT" panose="020B0502020104020203" pitchFamily="34" charset="0"/>
            </a:endParaRPr>
          </a:p>
          <a:p>
            <a:pPr marL="0" indent="0">
              <a:buNone/>
            </a:pPr>
            <a:r>
              <a:rPr lang="en-GB" b="1">
                <a:latin typeface="Gill Sans MT" panose="020B0502020104020203" pitchFamily="34" charset="0"/>
              </a:rPr>
              <a:t>Own-account investment </a:t>
            </a:r>
            <a:r>
              <a:rPr lang="en-GB">
                <a:latin typeface="Gill Sans MT" panose="020B0502020104020203" pitchFamily="34" charset="0"/>
              </a:rPr>
              <a:t>– a firm develops an intangible asset in-house for its own use</a:t>
            </a:r>
          </a:p>
        </p:txBody>
      </p:sp>
      <p:sp>
        <p:nvSpPr>
          <p:cNvPr id="4" name="TextBox 3"/>
          <p:cNvSpPr txBox="1"/>
          <p:nvPr/>
        </p:nvSpPr>
        <p:spPr>
          <a:xfrm>
            <a:off x="838200" y="1912080"/>
            <a:ext cx="2310248"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800" b="0" i="0" u="sng" strike="noStrike" kern="1200" cap="none" spc="0" normalizeH="0" baseline="0" noProof="0">
                <a:ln>
                  <a:noFill/>
                </a:ln>
                <a:solidFill>
                  <a:prstClr val="black"/>
                </a:solidFill>
                <a:effectLst/>
                <a:uLnTx/>
                <a:uFillTx/>
                <a:latin typeface="Gill Sans MT" panose="020B0502020104020203" pitchFamily="34" charset="0"/>
                <a:ea typeface="+mn-ea"/>
                <a:cs typeface="+mn-cs"/>
              </a:rPr>
              <a:t>Tangible assets</a:t>
            </a:r>
          </a:p>
        </p:txBody>
      </p:sp>
      <p:sp>
        <p:nvSpPr>
          <p:cNvPr id="5" name="TextBox 4"/>
          <p:cNvSpPr txBox="1"/>
          <p:nvPr/>
        </p:nvSpPr>
        <p:spPr>
          <a:xfrm>
            <a:off x="9299722" y="1912080"/>
            <a:ext cx="2528256"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800" b="0" i="0" u="sng" strike="noStrike" kern="1200" cap="none" spc="0" normalizeH="0" baseline="0" noProof="0">
                <a:ln>
                  <a:noFill/>
                </a:ln>
                <a:solidFill>
                  <a:prstClr val="black"/>
                </a:solidFill>
                <a:effectLst/>
                <a:uLnTx/>
                <a:uFillTx/>
                <a:latin typeface="Gill Sans MT" panose="020B0502020104020203" pitchFamily="34" charset="0"/>
                <a:ea typeface="+mn-ea"/>
                <a:cs typeface="+mn-cs"/>
              </a:rPr>
              <a:t>Intangible assets</a:t>
            </a:r>
          </a:p>
        </p:txBody>
      </p:sp>
      <p:sp>
        <p:nvSpPr>
          <p:cNvPr id="6" name="TextBox 5"/>
          <p:cNvSpPr txBox="1"/>
          <p:nvPr/>
        </p:nvSpPr>
        <p:spPr>
          <a:xfrm>
            <a:off x="1403927" y="2761673"/>
            <a:ext cx="872355"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200" b="0" i="0" u="none" strike="noStrike" kern="1200" cap="none" spc="0" normalizeH="0" baseline="0" noProof="0">
                <a:ln>
                  <a:noFill/>
                </a:ln>
                <a:solidFill>
                  <a:prstClr val="black"/>
                </a:solidFill>
                <a:effectLst/>
                <a:uLnTx/>
                <a:uFillTx/>
                <a:latin typeface="Gill Sans MT" panose="020B0502020104020203" pitchFamily="34" charset="0"/>
                <a:ea typeface="+mn-ea"/>
                <a:cs typeface="+mn-cs"/>
              </a:rPr>
              <a:t>95%</a:t>
            </a:r>
          </a:p>
        </p:txBody>
      </p:sp>
      <p:sp>
        <p:nvSpPr>
          <p:cNvPr id="7" name="TextBox 6"/>
          <p:cNvSpPr txBox="1"/>
          <p:nvPr/>
        </p:nvSpPr>
        <p:spPr>
          <a:xfrm>
            <a:off x="1194188" y="4133273"/>
            <a:ext cx="1291832" cy="113877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3200" b="0" i="0" u="none" strike="noStrike" kern="1200" cap="none" spc="0" normalizeH="0" baseline="0" noProof="0">
                <a:ln>
                  <a:noFill/>
                </a:ln>
                <a:solidFill>
                  <a:prstClr val="black"/>
                </a:solidFill>
                <a:effectLst/>
                <a:uLnTx/>
                <a:uFillTx/>
                <a:latin typeface="Gill Sans MT" panose="020B0502020104020203" pitchFamily="34" charset="0"/>
                <a:ea typeface="+mn-ea"/>
                <a:cs typeface="+mn-cs"/>
              </a:rPr>
              <a:t>5%</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prstClr val="black"/>
                </a:solidFill>
                <a:effectLst/>
                <a:uLnTx/>
                <a:uFillTx/>
                <a:latin typeface="Gill Sans MT" panose="020B0502020104020203" pitchFamily="34" charset="0"/>
                <a:ea typeface="+mn-ea"/>
                <a:cs typeface="+mn-cs"/>
              </a:rPr>
              <a:t>Mostly dwellings</a:t>
            </a:r>
          </a:p>
        </p:txBody>
      </p:sp>
      <p:sp>
        <p:nvSpPr>
          <p:cNvPr id="8" name="TextBox 7"/>
          <p:cNvSpPr txBox="1"/>
          <p:nvPr/>
        </p:nvSpPr>
        <p:spPr>
          <a:xfrm>
            <a:off x="10127673" y="2761673"/>
            <a:ext cx="872355"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200" b="0" i="0" u="none" strike="noStrike" kern="1200" cap="none" spc="0" normalizeH="0" baseline="0" noProof="0">
                <a:ln>
                  <a:noFill/>
                </a:ln>
                <a:solidFill>
                  <a:prstClr val="black"/>
                </a:solidFill>
                <a:effectLst/>
                <a:uLnTx/>
                <a:uFillTx/>
                <a:latin typeface="Gill Sans MT" panose="020B0502020104020203" pitchFamily="34" charset="0"/>
                <a:ea typeface="+mn-ea"/>
                <a:cs typeface="+mn-cs"/>
              </a:rPr>
              <a:t>40%</a:t>
            </a:r>
          </a:p>
        </p:txBody>
      </p:sp>
      <p:sp>
        <p:nvSpPr>
          <p:cNvPr id="9" name="TextBox 8"/>
          <p:cNvSpPr txBox="1"/>
          <p:nvPr/>
        </p:nvSpPr>
        <p:spPr>
          <a:xfrm>
            <a:off x="9841105" y="4133273"/>
            <a:ext cx="1445490" cy="141577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3200" b="0" i="0" u="none" strike="noStrike" kern="1200" cap="none" spc="0" normalizeH="0" baseline="0" noProof="0">
                <a:ln>
                  <a:noFill/>
                </a:ln>
                <a:solidFill>
                  <a:prstClr val="black"/>
                </a:solidFill>
                <a:effectLst/>
                <a:uLnTx/>
                <a:uFillTx/>
                <a:latin typeface="Gill Sans MT" panose="020B0502020104020203" pitchFamily="34" charset="0"/>
                <a:ea typeface="+mn-ea"/>
                <a:cs typeface="+mn-cs"/>
              </a:rPr>
              <a:t>60%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prstClr val="black"/>
                </a:solidFill>
                <a:effectLst/>
                <a:uLnTx/>
                <a:uFillTx/>
                <a:latin typeface="Gill Sans MT" panose="020B0502020104020203" pitchFamily="34" charset="0"/>
                <a:ea typeface="+mn-ea"/>
                <a:cs typeface="+mn-cs"/>
              </a:rPr>
              <a:t>70% for only capitalised intangibles</a:t>
            </a:r>
          </a:p>
        </p:txBody>
      </p:sp>
      <p:sp>
        <p:nvSpPr>
          <p:cNvPr id="10" name="TextBox 9"/>
          <p:cNvSpPr txBox="1"/>
          <p:nvPr/>
        </p:nvSpPr>
        <p:spPr>
          <a:xfrm>
            <a:off x="7426036" y="6372780"/>
            <a:ext cx="3665427"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prstClr val="black"/>
                </a:solidFill>
                <a:effectLst/>
                <a:uLnTx/>
                <a:uFillTx/>
                <a:latin typeface="Gill Sans MT" panose="020B0502020104020203" pitchFamily="34" charset="0"/>
                <a:ea typeface="+mn-ea"/>
                <a:cs typeface="+mn-cs"/>
              </a:rPr>
              <a:t>Source: authors’ calculations from ONS sources</a:t>
            </a:r>
          </a:p>
        </p:txBody>
      </p:sp>
    </p:spTree>
    <p:extLst>
      <p:ext uri="{BB962C8B-B14F-4D97-AF65-F5344CB8AC3E}">
        <p14:creationId xmlns:p14="http://schemas.microsoft.com/office/powerpoint/2010/main" val="939595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p:bldP spid="9" grpId="0"/>
      <p:bldP spid="10"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latin typeface="Gill Sans MT" panose="020B0502020104020203" pitchFamily="34" charset="0"/>
              </a:rPr>
              <a:t>Purchased investment is ‘easy’ if you know where to look</a:t>
            </a:r>
          </a:p>
        </p:txBody>
      </p:sp>
      <p:pic>
        <p:nvPicPr>
          <p:cNvPr id="4" name="Picture 3"/>
          <p:cNvPicPr>
            <a:picLocks noChangeAspect="1"/>
          </p:cNvPicPr>
          <p:nvPr/>
        </p:nvPicPr>
        <p:blipFill>
          <a:blip r:embed="rId2"/>
          <a:stretch>
            <a:fillRect/>
          </a:stretch>
        </p:blipFill>
        <p:spPr>
          <a:xfrm>
            <a:off x="1114425" y="3023713"/>
            <a:ext cx="10163175" cy="1333500"/>
          </a:xfrm>
          <a:prstGeom prst="rect">
            <a:avLst/>
          </a:prstGeom>
        </p:spPr>
      </p:pic>
      <p:pic>
        <p:nvPicPr>
          <p:cNvPr id="5" name="Picture 4"/>
          <p:cNvPicPr>
            <a:picLocks noChangeAspect="1"/>
          </p:cNvPicPr>
          <p:nvPr/>
        </p:nvPicPr>
        <p:blipFill>
          <a:blip r:embed="rId3"/>
          <a:stretch>
            <a:fillRect/>
          </a:stretch>
        </p:blipFill>
        <p:spPr>
          <a:xfrm>
            <a:off x="1123950" y="4357213"/>
            <a:ext cx="10153650" cy="361950"/>
          </a:xfrm>
          <a:prstGeom prst="rect">
            <a:avLst/>
          </a:prstGeom>
        </p:spPr>
      </p:pic>
      <p:pic>
        <p:nvPicPr>
          <p:cNvPr id="6" name="Picture 5"/>
          <p:cNvPicPr>
            <a:picLocks noChangeAspect="1"/>
          </p:cNvPicPr>
          <p:nvPr/>
        </p:nvPicPr>
        <p:blipFill>
          <a:blip r:embed="rId4"/>
          <a:stretch>
            <a:fillRect/>
          </a:stretch>
        </p:blipFill>
        <p:spPr>
          <a:xfrm>
            <a:off x="1123950" y="4719163"/>
            <a:ext cx="10210800" cy="704850"/>
          </a:xfrm>
          <a:prstGeom prst="rect">
            <a:avLst/>
          </a:prstGeom>
        </p:spPr>
      </p:pic>
      <p:pic>
        <p:nvPicPr>
          <p:cNvPr id="7" name="Picture 6"/>
          <p:cNvPicPr>
            <a:picLocks noChangeAspect="1"/>
          </p:cNvPicPr>
          <p:nvPr/>
        </p:nvPicPr>
        <p:blipFill>
          <a:blip r:embed="rId5"/>
          <a:stretch>
            <a:fillRect/>
          </a:stretch>
        </p:blipFill>
        <p:spPr>
          <a:xfrm>
            <a:off x="838200" y="1880713"/>
            <a:ext cx="10496550" cy="1143000"/>
          </a:xfrm>
          <a:prstGeom prst="rect">
            <a:avLst/>
          </a:prstGeom>
        </p:spPr>
      </p:pic>
      <p:sp>
        <p:nvSpPr>
          <p:cNvPr id="8" name="TextBox 7"/>
          <p:cNvSpPr txBox="1"/>
          <p:nvPr/>
        </p:nvSpPr>
        <p:spPr>
          <a:xfrm>
            <a:off x="2099684" y="5426281"/>
            <a:ext cx="9113261" cy="10156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a:ln>
                  <a:noFill/>
                </a:ln>
                <a:solidFill>
                  <a:prstClr val="black"/>
                </a:solidFill>
                <a:effectLst/>
                <a:uLnTx/>
                <a:uFillTx/>
                <a:latin typeface="Gill Sans MT" panose="020B0502020104020203" pitchFamily="34" charset="0"/>
                <a:ea typeface="+mn-ea"/>
                <a:cs typeface="+mn-cs"/>
              </a:rPr>
              <a:t>BUT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2000" b="0" i="0" u="none" strike="noStrike" kern="1200" cap="none" spc="0" normalizeH="0" baseline="0" noProof="0">
                <a:ln>
                  <a:noFill/>
                </a:ln>
                <a:solidFill>
                  <a:prstClr val="black"/>
                </a:solidFill>
                <a:effectLst/>
                <a:uLnTx/>
                <a:uFillTx/>
                <a:latin typeface="Gill Sans MT" panose="020B0502020104020203" pitchFamily="34" charset="0"/>
                <a:ea typeface="+mn-ea"/>
                <a:cs typeface="+mn-cs"/>
              </a:rPr>
              <a:t>Is definition different from current intermediate consumption product breakdown?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2000" b="0" i="0" u="none" strike="noStrike" kern="1200" cap="none" spc="0" normalizeH="0" baseline="0" noProof="0">
                <a:ln>
                  <a:noFill/>
                </a:ln>
                <a:solidFill>
                  <a:prstClr val="black"/>
                </a:solidFill>
                <a:effectLst/>
                <a:uLnTx/>
                <a:uFillTx/>
                <a:latin typeface="Gill Sans MT" panose="020B0502020104020203" pitchFamily="34" charset="0"/>
                <a:ea typeface="+mn-ea"/>
                <a:cs typeface="+mn-cs"/>
              </a:rPr>
              <a:t>Do businesses hold such data to reliably report?</a:t>
            </a:r>
          </a:p>
        </p:txBody>
      </p:sp>
    </p:spTree>
    <p:extLst>
      <p:ext uri="{BB962C8B-B14F-4D97-AF65-F5344CB8AC3E}">
        <p14:creationId xmlns:p14="http://schemas.microsoft.com/office/powerpoint/2010/main" val="1932522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latin typeface="Gill Sans MT" panose="020B0502020104020203" pitchFamily="34" charset="0"/>
              </a:rPr>
              <a:t>Own-account investment needs much more research, but it is possible</a:t>
            </a:r>
          </a:p>
        </p:txBody>
      </p:sp>
      <p:sp>
        <p:nvSpPr>
          <p:cNvPr id="3" name="Content Placeholder 2"/>
          <p:cNvSpPr>
            <a:spLocks noGrp="1"/>
          </p:cNvSpPr>
          <p:nvPr>
            <p:ph idx="1"/>
          </p:nvPr>
        </p:nvSpPr>
        <p:spPr>
          <a:xfrm>
            <a:off x="838200" y="1825625"/>
            <a:ext cx="5377873" cy="4750666"/>
          </a:xfrm>
        </p:spPr>
        <p:txBody>
          <a:bodyPr>
            <a:normAutofit fontScale="85000" lnSpcReduction="20000"/>
          </a:bodyPr>
          <a:lstStyle/>
          <a:p>
            <a:pPr marL="0" indent="0" algn="ctr">
              <a:buNone/>
            </a:pPr>
            <a:r>
              <a:rPr lang="en-GB">
                <a:latin typeface="Gill Sans MT" panose="020B0502020104020203" pitchFamily="34" charset="0"/>
              </a:rPr>
              <a:t>Wages and salaries of relevant workers</a:t>
            </a:r>
          </a:p>
          <a:p>
            <a:pPr marL="0" indent="0" algn="ctr">
              <a:buNone/>
            </a:pPr>
            <a:r>
              <a:rPr lang="en-GB" i="1">
                <a:latin typeface="Gill Sans MT" panose="020B0502020104020203" pitchFamily="34" charset="0"/>
              </a:rPr>
              <a:t>Multiplied by</a:t>
            </a:r>
            <a:endParaRPr lang="en-GB">
              <a:latin typeface="Gill Sans MT" panose="020B0502020104020203" pitchFamily="34" charset="0"/>
            </a:endParaRPr>
          </a:p>
          <a:p>
            <a:pPr marL="0" indent="0" algn="ctr">
              <a:buNone/>
            </a:pPr>
            <a:r>
              <a:rPr lang="en-GB">
                <a:latin typeface="Gill Sans MT" panose="020B0502020104020203" pitchFamily="34" charset="0"/>
              </a:rPr>
              <a:t>A scale-up factor for non-wage labour costs</a:t>
            </a:r>
          </a:p>
          <a:p>
            <a:pPr marL="0" indent="0" algn="ctr">
              <a:buNone/>
            </a:pPr>
            <a:r>
              <a:rPr lang="en-GB" i="1">
                <a:latin typeface="Gill Sans MT" panose="020B0502020104020203" pitchFamily="34" charset="0"/>
              </a:rPr>
              <a:t>Multiplied by</a:t>
            </a:r>
            <a:endParaRPr lang="en-GB">
              <a:latin typeface="Gill Sans MT" panose="020B0502020104020203" pitchFamily="34" charset="0"/>
            </a:endParaRPr>
          </a:p>
          <a:p>
            <a:pPr marL="0" indent="0" algn="ctr">
              <a:buNone/>
            </a:pPr>
            <a:r>
              <a:rPr lang="en-GB">
                <a:latin typeface="Gill Sans MT" panose="020B0502020104020203" pitchFamily="34" charset="0"/>
              </a:rPr>
              <a:t>A scale-down factor for time spent on non-investment activities</a:t>
            </a:r>
          </a:p>
          <a:p>
            <a:pPr marL="0" indent="0" algn="ctr">
              <a:buNone/>
            </a:pPr>
            <a:r>
              <a:rPr lang="en-GB" i="1">
                <a:latin typeface="Gill Sans MT" panose="020B0502020104020203" pitchFamily="34" charset="0"/>
              </a:rPr>
              <a:t>Multiplied by</a:t>
            </a:r>
            <a:endParaRPr lang="en-GB">
              <a:latin typeface="Gill Sans MT" panose="020B0502020104020203" pitchFamily="34" charset="0"/>
            </a:endParaRPr>
          </a:p>
          <a:p>
            <a:pPr marL="0" indent="0" algn="ctr">
              <a:buNone/>
            </a:pPr>
            <a:r>
              <a:rPr lang="en-GB">
                <a:latin typeface="Gill Sans MT" panose="020B0502020104020203" pitchFamily="34" charset="0"/>
              </a:rPr>
              <a:t>A scale-up factor for non-labour costs</a:t>
            </a:r>
          </a:p>
          <a:p>
            <a:pPr marL="0" indent="0" algn="ctr">
              <a:buNone/>
            </a:pPr>
            <a:r>
              <a:rPr lang="en-GB" i="1">
                <a:latin typeface="Gill Sans MT" panose="020B0502020104020203" pitchFamily="34" charset="0"/>
              </a:rPr>
              <a:t>Multiplied by</a:t>
            </a:r>
            <a:endParaRPr lang="en-GB">
              <a:latin typeface="Gill Sans MT" panose="020B0502020104020203" pitchFamily="34" charset="0"/>
            </a:endParaRPr>
          </a:p>
          <a:p>
            <a:pPr marL="0" indent="0" algn="ctr">
              <a:buNone/>
            </a:pPr>
            <a:r>
              <a:rPr lang="en-GB">
                <a:latin typeface="Gill Sans MT" panose="020B0502020104020203" pitchFamily="34" charset="0"/>
              </a:rPr>
              <a:t>A sales-adjustment factor for those industries that produce the relevant good for sale (so as to avoid double-counting with ‘purchased’ investments)</a:t>
            </a:r>
          </a:p>
        </p:txBody>
      </p:sp>
      <p:pic>
        <p:nvPicPr>
          <p:cNvPr id="4" name="Picture 3"/>
          <p:cNvPicPr>
            <a:picLocks noChangeAspect="1"/>
          </p:cNvPicPr>
          <p:nvPr/>
        </p:nvPicPr>
        <p:blipFill>
          <a:blip r:embed="rId2"/>
          <a:stretch>
            <a:fillRect/>
          </a:stretch>
        </p:blipFill>
        <p:spPr>
          <a:xfrm>
            <a:off x="6400800" y="2195080"/>
            <a:ext cx="5312785" cy="3548391"/>
          </a:xfrm>
          <a:prstGeom prst="rect">
            <a:avLst/>
          </a:prstGeom>
        </p:spPr>
      </p:pic>
      <p:sp>
        <p:nvSpPr>
          <p:cNvPr id="5" name="TextBox 4"/>
          <p:cNvSpPr txBox="1"/>
          <p:nvPr/>
        </p:nvSpPr>
        <p:spPr>
          <a:xfrm>
            <a:off x="9994268" y="5743471"/>
            <a:ext cx="1719317"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prstClr val="black"/>
                </a:solidFill>
                <a:effectLst/>
                <a:uLnTx/>
                <a:uFillTx/>
                <a:latin typeface="Gill Sans MT" panose="020B0502020104020203" pitchFamily="34" charset="0"/>
                <a:ea typeface="+mn-ea"/>
                <a:cs typeface="+mn-cs"/>
              </a:rPr>
              <a:t>Source: Martin, 2019</a:t>
            </a:r>
          </a:p>
        </p:txBody>
      </p:sp>
    </p:spTree>
    <p:extLst>
      <p:ext uri="{BB962C8B-B14F-4D97-AF65-F5344CB8AC3E}">
        <p14:creationId xmlns:p14="http://schemas.microsoft.com/office/powerpoint/2010/main" val="515762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2" descr="Cartoon Businessman Thinking with Empty Speech - Stock Illustration  [34850525] - PIXTA"/>
          <p:cNvPicPr>
            <a:picLocks noChangeAspect="1" noChangeArrowheads="1"/>
          </p:cNvPicPr>
          <p:nvPr/>
        </p:nvPicPr>
        <p:blipFill rotWithShape="1">
          <a:blip r:embed="rId2">
            <a:extLst>
              <a:ext uri="{28A0092B-C50C-407E-A947-70E740481C1C}">
                <a14:useLocalDpi xmlns:a14="http://schemas.microsoft.com/office/drawing/2010/main" val="0"/>
              </a:ext>
            </a:extLst>
          </a:blip>
          <a:srcRect b="56899"/>
          <a:stretch/>
        </p:blipFill>
        <p:spPr bwMode="auto">
          <a:xfrm>
            <a:off x="5575588" y="1407507"/>
            <a:ext cx="5526262" cy="2434819"/>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Cartoon Businessman Thinking with Empty Speech - Stock Illustration  [34850525] - PIXTA"/>
          <p:cNvPicPr>
            <a:picLocks noChangeAspect="1" noChangeArrowheads="1"/>
          </p:cNvPicPr>
          <p:nvPr/>
        </p:nvPicPr>
        <p:blipFill rotWithShape="1">
          <a:blip r:embed="rId2">
            <a:extLst>
              <a:ext uri="{28A0092B-C50C-407E-A947-70E740481C1C}">
                <a14:useLocalDpi xmlns:a14="http://schemas.microsoft.com/office/drawing/2010/main" val="0"/>
              </a:ext>
            </a:extLst>
          </a:blip>
          <a:srcRect b="56899"/>
          <a:stretch/>
        </p:blipFill>
        <p:spPr bwMode="auto">
          <a:xfrm flipH="1">
            <a:off x="526548" y="1407508"/>
            <a:ext cx="5526262" cy="2434819"/>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descr="Cartoon man thinking Pictures, Cartoon man thinking Stock Photos &amp; Images |  Depositphotos®"/>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64" r="62"/>
          <a:stretch/>
        </p:blipFill>
        <p:spPr bwMode="auto">
          <a:xfrm>
            <a:off x="4165601" y="3642807"/>
            <a:ext cx="3168072" cy="316806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GB">
                <a:latin typeface="Gill Sans MT" panose="020B0502020104020203" pitchFamily="34" charset="0"/>
              </a:rPr>
              <a:t>Boundaries: human capital and training</a:t>
            </a:r>
          </a:p>
        </p:txBody>
      </p:sp>
      <p:sp>
        <p:nvSpPr>
          <p:cNvPr id="4" name="TextBox 3"/>
          <p:cNvSpPr txBox="1"/>
          <p:nvPr/>
        </p:nvSpPr>
        <p:spPr>
          <a:xfrm>
            <a:off x="6735271" y="2337019"/>
            <a:ext cx="1403927"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prstClr val="black"/>
                </a:solidFill>
                <a:effectLst/>
                <a:uLnTx/>
                <a:uFillTx/>
                <a:latin typeface="Gill Sans MT" panose="020B0502020104020203" pitchFamily="34" charset="0"/>
                <a:ea typeface="+mn-ea"/>
                <a:cs typeface="+mn-cs"/>
              </a:rPr>
              <a:t>How to fill in that form</a:t>
            </a:r>
          </a:p>
        </p:txBody>
      </p:sp>
      <p:sp>
        <p:nvSpPr>
          <p:cNvPr id="5" name="TextBox 4"/>
          <p:cNvSpPr txBox="1"/>
          <p:nvPr/>
        </p:nvSpPr>
        <p:spPr>
          <a:xfrm>
            <a:off x="7067780" y="1690687"/>
            <a:ext cx="2108931"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prstClr val="black"/>
                </a:solidFill>
                <a:effectLst/>
                <a:uLnTx/>
                <a:uFillTx/>
                <a:latin typeface="Gill Sans MT" panose="020B0502020104020203" pitchFamily="34" charset="0"/>
                <a:ea typeface="+mn-ea"/>
                <a:cs typeface="+mn-cs"/>
              </a:rPr>
              <a:t>How my organisation works</a:t>
            </a:r>
          </a:p>
        </p:txBody>
      </p:sp>
      <p:sp>
        <p:nvSpPr>
          <p:cNvPr id="6" name="TextBox 5"/>
          <p:cNvSpPr txBox="1"/>
          <p:nvPr/>
        </p:nvSpPr>
        <p:spPr>
          <a:xfrm>
            <a:off x="8692253" y="2271116"/>
            <a:ext cx="215973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prstClr val="black"/>
                </a:solidFill>
                <a:effectLst/>
                <a:uLnTx/>
                <a:uFillTx/>
                <a:latin typeface="Gill Sans MT" panose="020B0502020104020203" pitchFamily="34" charset="0"/>
                <a:ea typeface="+mn-ea"/>
                <a:cs typeface="+mn-cs"/>
              </a:rPr>
              <a:t>How to use firm-specific software</a:t>
            </a:r>
          </a:p>
        </p:txBody>
      </p:sp>
      <p:sp>
        <p:nvSpPr>
          <p:cNvPr id="7" name="TextBox 6"/>
          <p:cNvSpPr txBox="1"/>
          <p:nvPr/>
        </p:nvSpPr>
        <p:spPr>
          <a:xfrm>
            <a:off x="7604057" y="2914955"/>
            <a:ext cx="252850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prstClr val="black"/>
                </a:solidFill>
                <a:effectLst/>
                <a:uLnTx/>
                <a:uFillTx/>
                <a:latin typeface="Gill Sans MT" panose="020B0502020104020203" pitchFamily="34" charset="0"/>
                <a:ea typeface="+mn-ea"/>
                <a:cs typeface="+mn-cs"/>
              </a:rPr>
              <a:t>Acronyms and terms used in my organisation</a:t>
            </a:r>
          </a:p>
        </p:txBody>
      </p:sp>
      <p:sp>
        <p:nvSpPr>
          <p:cNvPr id="8" name="TextBox 7"/>
          <p:cNvSpPr txBox="1"/>
          <p:nvPr/>
        </p:nvSpPr>
        <p:spPr>
          <a:xfrm>
            <a:off x="1041916" y="2141021"/>
            <a:ext cx="249539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prstClr val="black"/>
                </a:solidFill>
                <a:effectLst/>
                <a:uLnTx/>
                <a:uFillTx/>
                <a:latin typeface="Gill Sans MT" panose="020B0502020104020203" pitchFamily="34" charset="0"/>
                <a:ea typeface="+mn-ea"/>
                <a:cs typeface="+mn-cs"/>
              </a:rPr>
              <a:t>How to make good charts in Microsoft Excel</a:t>
            </a:r>
          </a:p>
        </p:txBody>
      </p:sp>
      <p:sp>
        <p:nvSpPr>
          <p:cNvPr id="9" name="TextBox 8"/>
          <p:cNvSpPr txBox="1"/>
          <p:nvPr/>
        </p:nvSpPr>
        <p:spPr>
          <a:xfrm>
            <a:off x="2583793" y="1683345"/>
            <a:ext cx="230751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prstClr val="black"/>
                </a:solidFill>
                <a:effectLst/>
                <a:uLnTx/>
                <a:uFillTx/>
                <a:latin typeface="Gill Sans MT" panose="020B0502020104020203" pitchFamily="34" charset="0"/>
                <a:ea typeface="+mn-ea"/>
                <a:cs typeface="+mn-cs"/>
              </a:rPr>
              <a:t>Management and communication skills</a:t>
            </a:r>
          </a:p>
        </p:txBody>
      </p:sp>
      <p:sp>
        <p:nvSpPr>
          <p:cNvPr id="10" name="TextBox 9"/>
          <p:cNvSpPr txBox="1"/>
          <p:nvPr/>
        </p:nvSpPr>
        <p:spPr>
          <a:xfrm>
            <a:off x="2936145" y="2830652"/>
            <a:ext cx="215973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prstClr val="black"/>
                </a:solidFill>
                <a:effectLst/>
                <a:uLnTx/>
                <a:uFillTx/>
                <a:latin typeface="Gill Sans MT" panose="020B0502020104020203" pitchFamily="34" charset="0"/>
                <a:ea typeface="+mn-ea"/>
                <a:cs typeface="+mn-cs"/>
              </a:rPr>
              <a:t>How to write effective reports</a:t>
            </a:r>
          </a:p>
        </p:txBody>
      </p:sp>
      <p:sp>
        <p:nvSpPr>
          <p:cNvPr id="11" name="TextBox 10"/>
          <p:cNvSpPr txBox="1"/>
          <p:nvPr/>
        </p:nvSpPr>
        <p:spPr>
          <a:xfrm>
            <a:off x="1215148" y="2830651"/>
            <a:ext cx="150342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prstClr val="black"/>
                </a:solidFill>
                <a:effectLst/>
                <a:uLnTx/>
                <a:uFillTx/>
                <a:latin typeface="Gill Sans MT" panose="020B0502020104020203" pitchFamily="34" charset="0"/>
                <a:ea typeface="+mn-ea"/>
                <a:cs typeface="+mn-cs"/>
              </a:rPr>
              <a:t>How to code in Python</a:t>
            </a:r>
          </a:p>
        </p:txBody>
      </p:sp>
      <p:sp>
        <p:nvSpPr>
          <p:cNvPr id="16" name="Oval 15"/>
          <p:cNvSpPr/>
          <p:nvPr/>
        </p:nvSpPr>
        <p:spPr>
          <a:xfrm>
            <a:off x="3475876" y="3801483"/>
            <a:ext cx="398261" cy="316681"/>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Oval 16"/>
          <p:cNvSpPr/>
          <p:nvPr/>
        </p:nvSpPr>
        <p:spPr>
          <a:xfrm>
            <a:off x="4055636" y="4000065"/>
            <a:ext cx="202247" cy="232884"/>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Oval 22"/>
          <p:cNvSpPr/>
          <p:nvPr/>
        </p:nvSpPr>
        <p:spPr>
          <a:xfrm>
            <a:off x="4518172" y="4082206"/>
            <a:ext cx="202247" cy="232884"/>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Oval 23"/>
          <p:cNvSpPr/>
          <p:nvPr/>
        </p:nvSpPr>
        <p:spPr>
          <a:xfrm>
            <a:off x="7754194" y="3801483"/>
            <a:ext cx="398261" cy="316681"/>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Oval 24"/>
          <p:cNvSpPr/>
          <p:nvPr/>
        </p:nvSpPr>
        <p:spPr>
          <a:xfrm>
            <a:off x="7290301" y="4014852"/>
            <a:ext cx="202247" cy="232884"/>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Oval 25"/>
          <p:cNvSpPr/>
          <p:nvPr/>
        </p:nvSpPr>
        <p:spPr>
          <a:xfrm>
            <a:off x="6805431" y="4086020"/>
            <a:ext cx="202247" cy="232884"/>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5244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p:bldP spid="9" grpId="0"/>
      <p:bldP spid="10" grpId="0"/>
      <p:bldP spid="11" grpId="0"/>
      <p:bldP spid="16" grpId="0" animBg="1"/>
      <p:bldP spid="17" grpId="0" animBg="1"/>
      <p:bldP spid="23" grpId="0" animBg="1"/>
      <p:bldP spid="24" grpId="0" animBg="1"/>
      <p:bldP spid="25" grpId="0" animBg="1"/>
      <p:bldP spid="26"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72763"/>
            <a:ext cx="10515600" cy="623166"/>
          </a:xfrm>
        </p:spPr>
        <p:txBody>
          <a:bodyPr>
            <a:normAutofit fontScale="90000"/>
          </a:bodyPr>
          <a:lstStyle/>
          <a:p>
            <a:r>
              <a:rPr lang="en-GB">
                <a:latin typeface="Gill Sans MT" panose="020B0502020104020203" pitchFamily="34" charset="0"/>
              </a:rPr>
              <a:t>Boundaries: R&amp;D with design and software</a:t>
            </a:r>
          </a:p>
        </p:txBody>
      </p:sp>
      <p:pic>
        <p:nvPicPr>
          <p:cNvPr id="9" name="Picture 8"/>
          <p:cNvPicPr>
            <a:picLocks noChangeAspect="1"/>
          </p:cNvPicPr>
          <p:nvPr/>
        </p:nvPicPr>
        <p:blipFill>
          <a:blip r:embed="rId2"/>
          <a:stretch>
            <a:fillRect/>
          </a:stretch>
        </p:blipFill>
        <p:spPr>
          <a:xfrm>
            <a:off x="838200" y="971550"/>
            <a:ext cx="6334125" cy="5886450"/>
          </a:xfrm>
          <a:prstGeom prst="rect">
            <a:avLst/>
          </a:prstGeom>
        </p:spPr>
      </p:pic>
      <p:cxnSp>
        <p:nvCxnSpPr>
          <p:cNvPr id="11" name="Straight Arrow Connector 10"/>
          <p:cNvCxnSpPr/>
          <p:nvPr/>
        </p:nvCxnSpPr>
        <p:spPr>
          <a:xfrm>
            <a:off x="6871855" y="2576945"/>
            <a:ext cx="77585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7771231" y="2346112"/>
            <a:ext cx="2275303"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a:ln>
                  <a:noFill/>
                </a:ln>
                <a:solidFill>
                  <a:prstClr val="black"/>
                </a:solidFill>
                <a:effectLst/>
                <a:uLnTx/>
                <a:uFillTx/>
                <a:latin typeface="Gill Sans MT" panose="020B0502020104020203" pitchFamily="34" charset="0"/>
                <a:ea typeface="+mn-ea"/>
                <a:cs typeface="+mn-cs"/>
              </a:rPr>
              <a:t>Design (process)</a:t>
            </a:r>
          </a:p>
        </p:txBody>
      </p:sp>
      <p:cxnSp>
        <p:nvCxnSpPr>
          <p:cNvPr id="15" name="Straight Arrow Connector 14"/>
          <p:cNvCxnSpPr/>
          <p:nvPr/>
        </p:nvCxnSpPr>
        <p:spPr>
          <a:xfrm>
            <a:off x="6871855" y="4257960"/>
            <a:ext cx="77585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7771231" y="4027127"/>
            <a:ext cx="2304157"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a:ln>
                  <a:noFill/>
                </a:ln>
                <a:solidFill>
                  <a:prstClr val="black"/>
                </a:solidFill>
                <a:effectLst/>
                <a:uLnTx/>
                <a:uFillTx/>
                <a:latin typeface="Gill Sans MT" panose="020B0502020104020203" pitchFamily="34" charset="0"/>
                <a:ea typeface="+mn-ea"/>
                <a:cs typeface="+mn-cs"/>
              </a:rPr>
              <a:t>Design (product)</a:t>
            </a:r>
          </a:p>
        </p:txBody>
      </p:sp>
      <p:sp>
        <p:nvSpPr>
          <p:cNvPr id="3" name="TextBox 2"/>
          <p:cNvSpPr txBox="1"/>
          <p:nvPr/>
        </p:nvSpPr>
        <p:spPr>
          <a:xfrm>
            <a:off x="7047603" y="6550223"/>
            <a:ext cx="2284472"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prstClr val="black"/>
                </a:solidFill>
                <a:effectLst/>
                <a:uLnTx/>
                <a:uFillTx/>
                <a:latin typeface="Gill Sans MT" panose="020B0502020104020203" pitchFamily="34" charset="0"/>
                <a:ea typeface="+mn-ea"/>
                <a:cs typeface="+mn-cs"/>
              </a:rPr>
              <a:t>Source: </a:t>
            </a:r>
            <a:r>
              <a:rPr kumimoji="0" lang="en-GB" sz="1400" b="0" i="0" u="none" strike="noStrike" kern="1200" cap="none" spc="0" normalizeH="0" baseline="0" noProof="0" err="1">
                <a:ln>
                  <a:noFill/>
                </a:ln>
                <a:solidFill>
                  <a:prstClr val="black"/>
                </a:solidFill>
                <a:effectLst/>
                <a:uLnTx/>
                <a:uFillTx/>
                <a:latin typeface="Gill Sans MT" panose="020B0502020104020203" pitchFamily="34" charset="0"/>
                <a:ea typeface="+mn-ea"/>
                <a:cs typeface="+mn-cs"/>
              </a:rPr>
              <a:t>Frascati</a:t>
            </a:r>
            <a:r>
              <a:rPr kumimoji="0" lang="en-GB" sz="1400" b="0" i="0" u="none" strike="noStrike" kern="1200" cap="none" spc="0" normalizeH="0" baseline="0" noProof="0">
                <a:ln>
                  <a:noFill/>
                </a:ln>
                <a:solidFill>
                  <a:prstClr val="black"/>
                </a:solidFill>
                <a:effectLst/>
                <a:uLnTx/>
                <a:uFillTx/>
                <a:latin typeface="Gill Sans MT" panose="020B0502020104020203" pitchFamily="34" charset="0"/>
                <a:ea typeface="+mn-ea"/>
                <a:cs typeface="+mn-cs"/>
              </a:rPr>
              <a:t> Manual 2015</a:t>
            </a:r>
          </a:p>
        </p:txBody>
      </p:sp>
    </p:spTree>
    <p:extLst>
      <p:ext uri="{BB962C8B-B14F-4D97-AF65-F5344CB8AC3E}">
        <p14:creationId xmlns:p14="http://schemas.microsoft.com/office/powerpoint/2010/main" val="1298435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6"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latin typeface="Gill Sans MT" panose="020B0502020104020203" pitchFamily="34" charset="0"/>
              </a:rPr>
              <a:t>Boundaries: current vs capital spending</a:t>
            </a:r>
          </a:p>
        </p:txBody>
      </p:sp>
      <p:sp>
        <p:nvSpPr>
          <p:cNvPr id="3" name="Content Placeholder 2"/>
          <p:cNvSpPr>
            <a:spLocks noGrp="1"/>
          </p:cNvSpPr>
          <p:nvPr>
            <p:ph idx="1"/>
          </p:nvPr>
        </p:nvSpPr>
        <p:spPr/>
        <p:txBody>
          <a:bodyPr/>
          <a:lstStyle/>
          <a:p>
            <a:pPr marL="0" indent="0">
              <a:buNone/>
            </a:pPr>
            <a:r>
              <a:rPr lang="en-GB">
                <a:latin typeface="Gill Sans MT" panose="020B0502020104020203" pitchFamily="34" charset="0"/>
              </a:rPr>
              <a:t>“Fixed assets are produced assets that are </a:t>
            </a:r>
            <a:r>
              <a:rPr lang="en-GB" b="1">
                <a:latin typeface="Gill Sans MT" panose="020B0502020104020203" pitchFamily="34" charset="0"/>
              </a:rPr>
              <a:t>used repeatedly or continuously in production processes for more than one year</a:t>
            </a:r>
            <a:r>
              <a:rPr lang="en-GB">
                <a:latin typeface="Gill Sans MT" panose="020B0502020104020203" pitchFamily="34" charset="0"/>
              </a:rPr>
              <a:t>. The distinguishing feature of a fixed asset is not that it is durable in some physical sense, but that it may be used repeatedly or continuously in production over a long period of time, which is taken to be more than one year.”</a:t>
            </a:r>
          </a:p>
          <a:p>
            <a:pPr marL="0" indent="0" algn="r">
              <a:buNone/>
            </a:pPr>
            <a:r>
              <a:rPr lang="en-GB" sz="2000">
                <a:latin typeface="Gill Sans MT" panose="020B0502020104020203" pitchFamily="34" charset="0"/>
              </a:rPr>
              <a:t>SNA 2008, 10.11</a:t>
            </a:r>
          </a:p>
        </p:txBody>
      </p:sp>
    </p:spTree>
    <p:extLst>
      <p:ext uri="{BB962C8B-B14F-4D97-AF65-F5344CB8AC3E}">
        <p14:creationId xmlns:p14="http://schemas.microsoft.com/office/powerpoint/2010/main" val="13004458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latin typeface="Gill Sans MT" panose="020B0502020104020203" pitchFamily="34" charset="0"/>
              </a:rPr>
              <a:t>Thank you</a:t>
            </a:r>
          </a:p>
        </p:txBody>
      </p:sp>
      <p:sp>
        <p:nvSpPr>
          <p:cNvPr id="3" name="Content Placeholder 2"/>
          <p:cNvSpPr>
            <a:spLocks noGrp="1"/>
          </p:cNvSpPr>
          <p:nvPr>
            <p:ph idx="1"/>
          </p:nvPr>
        </p:nvSpPr>
        <p:spPr>
          <a:xfrm>
            <a:off x="838200" y="1825625"/>
            <a:ext cx="8056418" cy="4351338"/>
          </a:xfrm>
        </p:spPr>
        <p:txBody>
          <a:bodyPr>
            <a:normAutofit/>
          </a:bodyPr>
          <a:lstStyle/>
          <a:p>
            <a:pPr marL="0" indent="0">
              <a:buNone/>
            </a:pPr>
            <a:r>
              <a:rPr lang="en-GB" sz="1600" u="sng">
                <a:latin typeface="Gill Sans MT" panose="020B0502020104020203" pitchFamily="34" charset="0"/>
              </a:rPr>
              <a:t>References</a:t>
            </a:r>
          </a:p>
          <a:p>
            <a:pPr marL="0" indent="0">
              <a:buNone/>
            </a:pPr>
            <a:r>
              <a:rPr lang="en-GB" sz="1600" err="1">
                <a:latin typeface="Gill Sans MT" panose="020B0502020104020203" pitchFamily="34" charset="0"/>
              </a:rPr>
              <a:t>Corrado</a:t>
            </a:r>
            <a:r>
              <a:rPr lang="en-GB" sz="1600">
                <a:latin typeface="Gill Sans MT" panose="020B0502020104020203" pitchFamily="34" charset="0"/>
              </a:rPr>
              <a:t>, C., </a:t>
            </a:r>
            <a:r>
              <a:rPr lang="en-GB" sz="1600" err="1">
                <a:latin typeface="Gill Sans MT" panose="020B0502020104020203" pitchFamily="34" charset="0"/>
              </a:rPr>
              <a:t>Hulten</a:t>
            </a:r>
            <a:r>
              <a:rPr lang="en-GB" sz="1600">
                <a:latin typeface="Gill Sans MT" panose="020B0502020104020203" pitchFamily="34" charset="0"/>
              </a:rPr>
              <a:t>, C., &amp; </a:t>
            </a:r>
            <a:r>
              <a:rPr lang="en-GB" sz="1600" err="1">
                <a:latin typeface="Gill Sans MT" panose="020B0502020104020203" pitchFamily="34" charset="0"/>
              </a:rPr>
              <a:t>Sichel</a:t>
            </a:r>
            <a:r>
              <a:rPr lang="en-GB" sz="1600">
                <a:latin typeface="Gill Sans MT" panose="020B0502020104020203" pitchFamily="34" charset="0"/>
              </a:rPr>
              <a:t>, D. (2005). “Measuring capital and technology: an expanded framework.” </a:t>
            </a:r>
            <a:r>
              <a:rPr lang="en-GB" sz="1600" i="1">
                <a:latin typeface="Gill Sans MT" panose="020B0502020104020203" pitchFamily="34" charset="0"/>
              </a:rPr>
              <a:t>In Measuring capital in the new economy (pp. 11-46). University of Chicago Press.</a:t>
            </a:r>
          </a:p>
          <a:p>
            <a:pPr marL="0" indent="0">
              <a:buNone/>
            </a:pPr>
            <a:r>
              <a:rPr lang="en-GB" sz="1600">
                <a:latin typeface="Gill Sans MT" panose="020B0502020104020203" pitchFamily="34" charset="0"/>
              </a:rPr>
              <a:t>Haskel, J. &amp; Westlake, S. (2017). “Capitalism without capital.” </a:t>
            </a:r>
            <a:r>
              <a:rPr lang="en-GB" sz="1600" i="1">
                <a:latin typeface="Gill Sans MT" panose="020B0502020104020203" pitchFamily="34" charset="0"/>
              </a:rPr>
              <a:t>Princeton University Press.</a:t>
            </a:r>
          </a:p>
          <a:p>
            <a:pPr marL="0" indent="0">
              <a:buNone/>
            </a:pPr>
            <a:r>
              <a:rPr lang="en-GB" sz="1600">
                <a:latin typeface="Gill Sans MT" panose="020B0502020104020203" pitchFamily="34" charset="0"/>
              </a:rPr>
              <a:t>Martin, J. (2019). “Measuring the Other Half: New estimates of intangible investment from the UK Office for National Statistics” </a:t>
            </a:r>
            <a:r>
              <a:rPr lang="en-GB" sz="1600" i="1">
                <a:latin typeface="Gill Sans MT" panose="020B0502020104020203" pitchFamily="34" charset="0"/>
              </a:rPr>
              <a:t>National Institute Economic Review</a:t>
            </a:r>
          </a:p>
          <a:p>
            <a:pPr marL="0" indent="0">
              <a:buNone/>
            </a:pPr>
            <a:r>
              <a:rPr lang="en-GB" sz="1600">
                <a:latin typeface="Gill Sans MT" panose="020B0502020104020203" pitchFamily="34" charset="0"/>
              </a:rPr>
              <a:t>OECD. (2015). “</a:t>
            </a:r>
            <a:r>
              <a:rPr lang="en-GB" sz="1600" err="1">
                <a:latin typeface="Gill Sans MT" panose="020B0502020104020203" pitchFamily="34" charset="0"/>
              </a:rPr>
              <a:t>Frascati</a:t>
            </a:r>
            <a:r>
              <a:rPr lang="en-GB" sz="1600">
                <a:latin typeface="Gill Sans MT" panose="020B0502020104020203" pitchFamily="34" charset="0"/>
              </a:rPr>
              <a:t> Manual 2015: Guidelines for Collecting and Reporting Data on Research and Experimental Development”. </a:t>
            </a:r>
            <a:r>
              <a:rPr lang="en-GB" sz="1600" i="1">
                <a:latin typeface="Gill Sans MT" panose="020B0502020104020203" pitchFamily="34" charset="0"/>
              </a:rPr>
              <a:t>The Measurement of Scientific, Technological and Innovation Activities, OECD Publishing, Paris.</a:t>
            </a:r>
          </a:p>
          <a:p>
            <a:pPr marL="0" indent="0">
              <a:buNone/>
            </a:pPr>
            <a:r>
              <a:rPr lang="en-GB" sz="1600">
                <a:latin typeface="Gill Sans MT" panose="020B0502020104020203" pitchFamily="34" charset="0"/>
              </a:rPr>
              <a:t>United Nations, European Commission, IMF, OECD, World Bank. (2009) “System of National Accounts 2008”. </a:t>
            </a:r>
          </a:p>
        </p:txBody>
      </p:sp>
      <p:pic>
        <p:nvPicPr>
          <p:cNvPr id="4" name="Picture 2" descr="Haskel, Jonathan | Princeton University Pres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15561" y="915026"/>
            <a:ext cx="2543020" cy="395580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9284106" y="4870835"/>
            <a:ext cx="220592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prstClr val="black"/>
                </a:solidFill>
                <a:effectLst/>
                <a:uLnTx/>
                <a:uFillTx/>
                <a:latin typeface="Gill Sans MT" panose="020B0502020104020203" pitchFamily="34" charset="0"/>
                <a:ea typeface="+mn-ea"/>
                <a:cs typeface="+mn-cs"/>
              </a:rPr>
              <a:t>Published: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prstClr val="black"/>
                </a:solidFill>
                <a:effectLst/>
                <a:uLnTx/>
                <a:uFillTx/>
                <a:latin typeface="Gill Sans MT" panose="020B0502020104020203" pitchFamily="34" charset="0"/>
                <a:ea typeface="+mn-ea"/>
                <a:cs typeface="+mn-cs"/>
              </a:rPr>
              <a:t>22 March 2022 (UK)</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prstClr val="black"/>
                </a:solidFill>
                <a:effectLst/>
                <a:uLnTx/>
                <a:uFillTx/>
                <a:latin typeface="Gill Sans MT" panose="020B0502020104020203" pitchFamily="34" charset="0"/>
                <a:ea typeface="+mn-ea"/>
                <a:cs typeface="+mn-cs"/>
              </a:rPr>
              <a:t>5 April 2022 (US)</a:t>
            </a:r>
          </a:p>
        </p:txBody>
      </p:sp>
    </p:spTree>
    <p:extLst>
      <p:ext uri="{BB962C8B-B14F-4D97-AF65-F5344CB8AC3E}">
        <p14:creationId xmlns:p14="http://schemas.microsoft.com/office/powerpoint/2010/main" val="4798606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801091" y="2722779"/>
            <a:ext cx="9467273" cy="1246495"/>
          </a:xfrm>
        </p:spPr>
        <p:txBody>
          <a:bodyPr/>
          <a:lstStyle/>
          <a:p>
            <a:r>
              <a:rPr lang="en-GB" sz="4400" b="1" cap="none"/>
              <a:t>Modern capital – Data as an asset </a:t>
            </a:r>
            <a:br>
              <a:rPr lang="en-GB" b="1" cap="none"/>
            </a:br>
            <a:r>
              <a:rPr lang="en-GB" sz="1800" cap="none"/>
              <a:t>John Mitchell  </a:t>
            </a:r>
            <a:r>
              <a:rPr lang="en-GB" sz="1800" i="1" cap="none"/>
              <a:t>(National Accounts Division - OECD)</a:t>
            </a:r>
            <a:endParaRPr lang="en-GB" i="1" cap="none"/>
          </a:p>
        </p:txBody>
      </p:sp>
      <p:sp>
        <p:nvSpPr>
          <p:cNvPr id="3" name="Subtitle 2"/>
          <p:cNvSpPr>
            <a:spLocks noGrp="1"/>
          </p:cNvSpPr>
          <p:nvPr>
            <p:ph type="subTitle" idx="1"/>
          </p:nvPr>
        </p:nvSpPr>
        <p:spPr>
          <a:xfrm>
            <a:off x="715636" y="6049637"/>
            <a:ext cx="8400000" cy="348813"/>
          </a:xfrm>
        </p:spPr>
        <p:txBody>
          <a:bodyPr/>
          <a:lstStyle/>
          <a:p>
            <a:r>
              <a:rPr lang="en-GB"/>
              <a:t>John.mitchell@oecd.org</a:t>
            </a:r>
          </a:p>
        </p:txBody>
      </p:sp>
    </p:spTree>
    <p:extLst>
      <p:ext uri="{BB962C8B-B14F-4D97-AF65-F5344CB8AC3E}">
        <p14:creationId xmlns:p14="http://schemas.microsoft.com/office/powerpoint/2010/main" val="29803717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33787274-F029-E748-8C7B-8D67F99EBD49}"/>
              </a:ext>
            </a:extLst>
          </p:cNvPr>
          <p:cNvSpPr>
            <a:spLocks noGrp="1"/>
          </p:cNvSpPr>
          <p:nvPr>
            <p:ph type="title"/>
          </p:nvPr>
        </p:nvSpPr>
        <p:spPr>
          <a:xfrm>
            <a:off x="838200" y="301873"/>
            <a:ext cx="10515600" cy="526298"/>
          </a:xfrm>
        </p:spPr>
        <p:txBody>
          <a:bodyPr/>
          <a:lstStyle/>
          <a:p>
            <a:r>
              <a:rPr lang="en-US"/>
              <a:t>Agenda – shown in UK time</a:t>
            </a:r>
          </a:p>
        </p:txBody>
      </p:sp>
      <p:sp>
        <p:nvSpPr>
          <p:cNvPr id="6" name="TextBox 5">
            <a:extLst>
              <a:ext uri="{FF2B5EF4-FFF2-40B4-BE49-F238E27FC236}">
                <a16:creationId xmlns:a16="http://schemas.microsoft.com/office/drawing/2014/main" id="{A7A7816D-B6CD-4F57-8B3C-FD0D2607A5CE}"/>
              </a:ext>
            </a:extLst>
          </p:cNvPr>
          <p:cNvSpPr txBox="1"/>
          <p:nvPr/>
        </p:nvSpPr>
        <p:spPr>
          <a:xfrm>
            <a:off x="838200" y="1398508"/>
            <a:ext cx="10957560" cy="4362212"/>
          </a:xfrm>
          <a:prstGeom prst="rect">
            <a:avLst/>
          </a:prstGeom>
        </p:spPr>
        <p:txBody>
          <a:bodyPr vert="horz" wrap="square" lIns="0" tIns="45720" rIns="91440" bIns="45720" rtlCol="0" anchor="b"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183E56"/>
              </a:solidFill>
              <a:effectLst/>
              <a:uLnTx/>
              <a:uFillTx/>
              <a:latin typeface="Arial" panose="020B0604020202020204" pitchFamily="34" charset="0"/>
              <a:ea typeface="+mn-ea"/>
              <a:cs typeface="Arial" panose="020B0604020202020204" pitchFamily="34" charset="0"/>
            </a:endParaRPr>
          </a:p>
        </p:txBody>
      </p:sp>
      <p:sp>
        <p:nvSpPr>
          <p:cNvPr id="13" name="TextBox 12">
            <a:extLst>
              <a:ext uri="{FF2B5EF4-FFF2-40B4-BE49-F238E27FC236}">
                <a16:creationId xmlns:a16="http://schemas.microsoft.com/office/drawing/2014/main" id="{34621222-2F18-48B0-82C7-971BEA522CB9}"/>
              </a:ext>
            </a:extLst>
          </p:cNvPr>
          <p:cNvSpPr txBox="1"/>
          <p:nvPr/>
        </p:nvSpPr>
        <p:spPr>
          <a:xfrm>
            <a:off x="841949" y="974794"/>
            <a:ext cx="11350051" cy="5309146"/>
          </a:xfrm>
          <a:prstGeom prst="rect">
            <a:avLst/>
          </a:prstGeom>
          <a:noFill/>
        </p:spPr>
        <p:txBody>
          <a:bodyPr wrap="square" lIns="91440" tIns="45720" rIns="91440" bIns="45720" anchor="t">
            <a:spAutoFit/>
          </a:bodyPr>
          <a:lstStyle/>
          <a:p>
            <a:pPr>
              <a:defRPr/>
            </a:pPr>
            <a:r>
              <a:rPr kumimoji="0" lang="en-GB" sz="1700" b="0" i="0" u="none" strike="noStrike" kern="1200" cap="none" spc="0" normalizeH="0" baseline="0" noProof="0">
                <a:ln>
                  <a:noFill/>
                </a:ln>
                <a:solidFill>
                  <a:srgbClr val="003B57"/>
                </a:solidFill>
                <a:effectLst/>
                <a:uLnTx/>
                <a:uFillTx/>
                <a:latin typeface="Arial"/>
                <a:ea typeface="Calibri" panose="020F0502020204030204" pitchFamily="34" charset="0"/>
                <a:cs typeface="Arial"/>
              </a:rPr>
              <a:t>12:00 – 12:15    Welcome and introduction – </a:t>
            </a:r>
            <a:r>
              <a:rPr lang="en-GB" sz="1700" b="0" i="0">
                <a:solidFill>
                  <a:srgbClr val="003B57"/>
                </a:solidFill>
                <a:effectLst/>
                <a:latin typeface="Arial"/>
                <a:cs typeface="Arial"/>
              </a:rPr>
              <a:t>Stefan </a:t>
            </a:r>
            <a:r>
              <a:rPr lang="en-GB" sz="1700" b="0" i="0" err="1">
                <a:solidFill>
                  <a:srgbClr val="003B57"/>
                </a:solidFill>
                <a:effectLst/>
                <a:latin typeface="Arial"/>
                <a:cs typeface="Arial"/>
              </a:rPr>
              <a:t>Schweinfest</a:t>
            </a:r>
            <a:r>
              <a:rPr lang="en-GB" sz="1700" b="0" i="0">
                <a:solidFill>
                  <a:srgbClr val="003B57"/>
                </a:solidFill>
                <a:effectLst/>
                <a:latin typeface="Arial"/>
                <a:cs typeface="Arial"/>
              </a:rPr>
              <a:t>, Director of United Nations Statistics Division and 	</a:t>
            </a:r>
            <a:r>
              <a:rPr lang="en-GB" sz="1700">
                <a:solidFill>
                  <a:srgbClr val="003B57"/>
                </a:solidFill>
                <a:latin typeface="Arial"/>
                <a:cs typeface="Arial"/>
              </a:rPr>
              <a:t>          </a:t>
            </a:r>
            <a:r>
              <a:rPr lang="en-GB" sz="1700" b="0" i="0">
                <a:solidFill>
                  <a:srgbClr val="003B57"/>
                </a:solidFill>
                <a:effectLst/>
                <a:latin typeface="Arial"/>
                <a:cs typeface="Arial"/>
              </a:rPr>
              <a:t> </a:t>
            </a:r>
            <a:r>
              <a:rPr kumimoji="0" lang="en-GB" sz="1700" b="0" i="0" u="none" strike="noStrike" kern="1200" cap="none" spc="0" normalizeH="0" baseline="0" noProof="0">
                <a:ln>
                  <a:noFill/>
                </a:ln>
                <a:solidFill>
                  <a:srgbClr val="003B57"/>
                </a:solidFill>
                <a:effectLst/>
                <a:uLnTx/>
                <a:uFillTx/>
                <a:latin typeface="Arial"/>
                <a:ea typeface="Calibri" panose="020F0502020204030204" pitchFamily="34" charset="0"/>
                <a:cs typeface="Arial"/>
              </a:rPr>
              <a:t>Richard Heys, Deputy Chief Economist, Office for National Statistics</a:t>
            </a:r>
            <a:r>
              <a:rPr lang="en-GB" sz="1700">
                <a:solidFill>
                  <a:srgbClr val="003B57"/>
                </a:solidFill>
                <a:latin typeface="Arial"/>
                <a:ea typeface="Calibri" panose="020F0502020204030204" pitchFamily="34" charset="0"/>
                <a:cs typeface="Arial"/>
              </a:rPr>
              <a:t> </a:t>
            </a:r>
            <a:endParaRPr kumimoji="0" lang="en-GB" sz="1700" b="0" i="0" u="none" strike="noStrike" kern="1200" cap="none" spc="0" normalizeH="0" baseline="0" noProof="0">
              <a:ln>
                <a:noFill/>
              </a:ln>
              <a:solidFill>
                <a:srgbClr val="003B57"/>
              </a:solidFill>
              <a:effectLst/>
              <a:uLnTx/>
              <a:uFillTx/>
              <a:latin typeface="Arial" panose="020B0604020202020204" pitchFamily="34" charset="0"/>
              <a:ea typeface="Calibri" panose="020F050202020403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700" b="0" i="0" u="none" strike="noStrike" kern="1200" cap="none" spc="0" normalizeH="0" baseline="0" noProof="0">
              <a:ln>
                <a:noFill/>
              </a:ln>
              <a:solidFill>
                <a:srgbClr val="003B57"/>
              </a:solidFill>
              <a:effectLst/>
              <a:uLnTx/>
              <a:uFillTx/>
              <a:latin typeface="Arial" panose="020B0604020202020204" pitchFamily="34" charset="0"/>
              <a:ea typeface="Calibri" panose="020F050202020403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700" b="0" i="0" u="none" strike="noStrike" kern="1200" cap="none" spc="0" normalizeH="0" baseline="0" noProof="0">
                <a:ln>
                  <a:noFill/>
                </a:ln>
                <a:solidFill>
                  <a:srgbClr val="003B57"/>
                </a:solidFill>
                <a:effectLst/>
                <a:uLnTx/>
                <a:uFillTx/>
                <a:latin typeface="Arial"/>
                <a:ea typeface="Calibri" panose="020F0502020204030204" pitchFamily="34" charset="0"/>
                <a:cs typeface="Arial"/>
              </a:rPr>
              <a:t>12:15 – 12:45    </a:t>
            </a:r>
            <a:r>
              <a:rPr lang="en-GB" sz="1700" i="0">
                <a:solidFill>
                  <a:srgbClr val="003B57"/>
                </a:solidFill>
                <a:effectLst/>
                <a:latin typeface="Arial"/>
                <a:cs typeface="Arial"/>
              </a:rPr>
              <a:t>Intangible Assets – Jonathan Haskel, Imperial College Business School and Bank of England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700" i="0" u="none" strike="noStrike" kern="1200" cap="none" spc="0" normalizeH="0" baseline="0" noProof="0">
              <a:ln>
                <a:noFill/>
              </a:ln>
              <a:solidFill>
                <a:srgbClr val="003B57"/>
              </a:solidFill>
              <a:effectLst/>
              <a:uLnTx/>
              <a:uFillTx/>
              <a:latin typeface="Arial" panose="020B0604020202020204" pitchFamily="34" charset="0"/>
              <a:ea typeface="Calibri" panose="020F050202020403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700" b="0" i="0" u="none" strike="noStrike" kern="1200" cap="none" spc="0" normalizeH="0" baseline="0" noProof="0">
                <a:ln>
                  <a:noFill/>
                </a:ln>
                <a:solidFill>
                  <a:srgbClr val="003B57"/>
                </a:solidFill>
                <a:effectLst/>
                <a:uLnTx/>
                <a:uFillTx/>
                <a:latin typeface="Arial"/>
                <a:ea typeface="Calibri" panose="020F0502020204030204" pitchFamily="34" charset="0"/>
                <a:cs typeface="Arial"/>
              </a:rPr>
              <a:t>12:45 – 13:20    Data as an asset – John Mitchel, </a:t>
            </a:r>
            <a:r>
              <a:rPr lang="en-GB" sz="1700" b="0" i="0">
                <a:solidFill>
                  <a:srgbClr val="003B57"/>
                </a:solidFill>
                <a:effectLst/>
                <a:latin typeface="arial"/>
                <a:cs typeface="arial"/>
              </a:rPr>
              <a:t>(</a:t>
            </a:r>
            <a:r>
              <a:rPr kumimoji="0" lang="en-GB" sz="1700" b="0" i="0" u="none" strike="noStrike" kern="1200" cap="none" spc="0" normalizeH="0" baseline="0" noProof="0">
                <a:ln>
                  <a:noFill/>
                </a:ln>
                <a:solidFill>
                  <a:srgbClr val="003B57"/>
                </a:solidFill>
                <a:effectLst/>
                <a:uLnTx/>
                <a:uFillTx/>
                <a:latin typeface="Arial"/>
                <a:ea typeface="Calibri" panose="020F0502020204030204" pitchFamily="34" charset="0"/>
                <a:cs typeface="Arial"/>
              </a:rPr>
              <a:t>OECD)</a:t>
            </a:r>
            <a:endParaRPr lang="en-GB" sz="1700" b="0" i="0" u="none" strike="noStrike" kern="1200" cap="none" spc="0" normalizeH="0" baseline="0" noProof="0">
              <a:ln>
                <a:noFill/>
              </a:ln>
              <a:solidFill>
                <a:srgbClr val="003B57"/>
              </a:solidFill>
              <a:effectLst/>
              <a:uLnTx/>
              <a:uFillTx/>
              <a:latin typeface="Arial"/>
              <a:ea typeface="Calibri" panose="020F0502020204030204" pitchFamily="34" charset="0"/>
              <a:cs typeface="Arial"/>
            </a:endParaRPr>
          </a:p>
          <a:p>
            <a:pPr>
              <a:defRPr/>
            </a:pPr>
            <a:r>
              <a:rPr lang="en-GB" sz="1700" b="0" i="0">
                <a:solidFill>
                  <a:srgbClr val="003B57"/>
                </a:solidFill>
                <a:effectLst/>
                <a:latin typeface="Arial"/>
                <a:cs typeface="Arial"/>
              </a:rPr>
              <a:t>	</a:t>
            </a:r>
            <a:r>
              <a:rPr lang="en-GB" sz="1700">
                <a:solidFill>
                  <a:srgbClr val="003B57"/>
                </a:solidFill>
                <a:latin typeface="Arial"/>
                <a:cs typeface="Arial"/>
              </a:rPr>
              <a:t>          </a:t>
            </a:r>
            <a:r>
              <a:rPr lang="en-GB" sz="1700" b="0" i="0">
                <a:solidFill>
                  <a:srgbClr val="003B57"/>
                </a:solidFill>
                <a:effectLst/>
                <a:latin typeface="Arial"/>
                <a:cs typeface="Arial"/>
              </a:rPr>
              <a:t> Country Presentation by Sean Crick, Australian Bureau of Statistics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700" b="0" i="0">
              <a:solidFill>
                <a:srgbClr val="003B57"/>
              </a:solidFill>
              <a:effectLst/>
              <a:latin typeface="Arial" panose="020B0604020202020204" pitchFamily="34" charset="0"/>
              <a:cs typeface="Arial" panose="020B0604020202020204" pitchFamily="34" charset="0"/>
            </a:endParaRPr>
          </a:p>
          <a:p>
            <a:pPr>
              <a:defRPr/>
            </a:pPr>
            <a:r>
              <a:rPr lang="en-GB" sz="1700">
                <a:solidFill>
                  <a:srgbClr val="003B57"/>
                </a:solidFill>
                <a:latin typeface="Arial"/>
                <a:ea typeface="Calibri" panose="020F0502020204030204" pitchFamily="34" charset="0"/>
                <a:cs typeface="Arial"/>
              </a:rPr>
              <a:t>13:20 </a:t>
            </a:r>
            <a:r>
              <a:rPr kumimoji="0" lang="en-GB" sz="1700" u="none" strike="noStrike" kern="1200" cap="none" spc="0" normalizeH="0" baseline="0" noProof="0">
                <a:ln>
                  <a:noFill/>
                </a:ln>
                <a:solidFill>
                  <a:srgbClr val="003B57"/>
                </a:solidFill>
                <a:uLnTx/>
                <a:uFillTx/>
                <a:latin typeface="Arial"/>
                <a:ea typeface="Calibri" panose="020F0502020204030204" pitchFamily="34" charset="0"/>
                <a:cs typeface="Arial"/>
              </a:rPr>
              <a:t>– 13:30</a:t>
            </a:r>
            <a:r>
              <a:rPr lang="en-GB" sz="1700">
                <a:solidFill>
                  <a:srgbClr val="003B57"/>
                </a:solidFill>
                <a:latin typeface="Arial"/>
                <a:ea typeface="Calibri" panose="020F0502020204030204" pitchFamily="34" charset="0"/>
                <a:cs typeface="Arial"/>
              </a:rPr>
              <a:t>   </a:t>
            </a:r>
            <a:r>
              <a:rPr kumimoji="0" lang="en-GB" sz="1700" u="none" strike="noStrike" kern="1200" cap="none" spc="0" normalizeH="0" baseline="0" noProof="0">
                <a:ln>
                  <a:noFill/>
                </a:ln>
                <a:solidFill>
                  <a:srgbClr val="003B57"/>
                </a:solidFill>
                <a:uLnTx/>
                <a:uFillTx/>
                <a:latin typeface="Arial"/>
                <a:ea typeface="Calibri" panose="020F0502020204030204" pitchFamily="34" charset="0"/>
                <a:cs typeface="Arial"/>
              </a:rPr>
              <a:t> Break</a:t>
            </a:r>
            <a:endParaRPr lang="en-GB" sz="1700" b="0" i="0" u="none" strike="noStrike" kern="1200" cap="none" spc="0" normalizeH="0" baseline="0" noProof="0">
              <a:ln>
                <a:noFill/>
              </a:ln>
              <a:solidFill>
                <a:srgbClr val="003B57"/>
              </a:solidFill>
              <a:effectLst/>
              <a:uLnTx/>
              <a:uFillTx/>
              <a:latin typeface="Arial"/>
              <a:ea typeface="Calibri" panose="020F0502020204030204" pitchFamily="34" charset="0"/>
              <a:cs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700" b="0" i="0" u="none" strike="noStrike" kern="1200" cap="none" spc="0" normalizeH="0" baseline="0" noProof="0">
              <a:ln>
                <a:noFill/>
              </a:ln>
              <a:solidFill>
                <a:srgbClr val="003B57"/>
              </a:solidFill>
              <a:effectLst/>
              <a:uLnTx/>
              <a:uFillTx/>
              <a:latin typeface="Arial" panose="020B0604020202020204" pitchFamily="34" charset="0"/>
              <a:ea typeface="Calibri" panose="020F050202020403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700" b="0" i="0" u="none" strike="noStrike" kern="1200" cap="none" spc="0" normalizeH="0" baseline="0" noProof="0">
                <a:ln>
                  <a:noFill/>
                </a:ln>
                <a:solidFill>
                  <a:srgbClr val="003B57"/>
                </a:solidFill>
                <a:effectLst/>
                <a:uLnTx/>
                <a:uFillTx/>
                <a:latin typeface="Arial"/>
                <a:ea typeface="Calibri" panose="020F0502020204030204" pitchFamily="34" charset="0"/>
                <a:cs typeface="Arial"/>
              </a:rPr>
              <a:t>13:30 – 14:00    Natural Capital – Bram Edens, UN, Carl Obst, ME and Mark de Haan, IMF</a:t>
            </a:r>
            <a:endParaRPr lang="en-GB" sz="1700" b="0" i="0" u="none" strike="noStrike" kern="1200" cap="none" spc="0" normalizeH="0" baseline="0" noProof="0">
              <a:ln>
                <a:noFill/>
              </a:ln>
              <a:solidFill>
                <a:srgbClr val="003B57"/>
              </a:solidFill>
              <a:effectLst/>
              <a:uLnTx/>
              <a:uFillTx/>
              <a:latin typeface="Arial"/>
              <a:ea typeface="Calibri" panose="020F0502020204030204" pitchFamily="34" charset="0"/>
              <a:cs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700" b="0" i="0" u="none" strike="noStrike" kern="1200" cap="none" spc="0" normalizeH="0" baseline="0" noProof="0">
              <a:ln>
                <a:noFill/>
              </a:ln>
              <a:solidFill>
                <a:srgbClr val="003B57"/>
              </a:solidFill>
              <a:effectLst/>
              <a:uLnTx/>
              <a:uFillTx/>
              <a:latin typeface="Arial" panose="020B0604020202020204" pitchFamily="34" charset="0"/>
              <a:ea typeface="Calibri" panose="020F050202020403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700" b="0" i="0" u="none" strike="noStrike" kern="1200" cap="none" spc="0" normalizeH="0" baseline="0" noProof="0">
                <a:ln>
                  <a:noFill/>
                </a:ln>
                <a:solidFill>
                  <a:srgbClr val="003B57"/>
                </a:solidFill>
                <a:effectLst/>
                <a:uLnTx/>
                <a:uFillTx/>
                <a:latin typeface="Arial"/>
                <a:ea typeface="Calibri" panose="020F0502020204030204" pitchFamily="34" charset="0"/>
                <a:cs typeface="Arial"/>
              </a:rPr>
              <a:t>14:00 – 14:30    Human Capital – </a:t>
            </a:r>
            <a:r>
              <a:rPr kumimoji="0" lang="en-GB" sz="1700" b="0" i="0" u="none" strike="noStrike" kern="1200" cap="none" spc="0" normalizeH="0" baseline="0" noProof="0" err="1">
                <a:ln>
                  <a:noFill/>
                </a:ln>
                <a:solidFill>
                  <a:srgbClr val="003B57"/>
                </a:solidFill>
                <a:effectLst/>
                <a:uLnTx/>
                <a:uFillTx/>
                <a:latin typeface="Arial"/>
                <a:ea typeface="Calibri" panose="020F0502020204030204" pitchFamily="34" charset="0"/>
                <a:cs typeface="Arial"/>
              </a:rPr>
              <a:t>Gueorguie</a:t>
            </a:r>
            <a:r>
              <a:rPr kumimoji="0" lang="en-GB" sz="1700" b="0" i="0" u="none" strike="noStrike" kern="1200" cap="none" spc="0" normalizeH="0" baseline="0" noProof="0">
                <a:ln>
                  <a:noFill/>
                </a:ln>
                <a:solidFill>
                  <a:srgbClr val="003B57"/>
                </a:solidFill>
                <a:effectLst/>
                <a:uLnTx/>
                <a:uFillTx/>
                <a:latin typeface="Arial"/>
                <a:ea typeface="Calibri" panose="020F0502020204030204" pitchFamily="34" charset="0"/>
                <a:cs typeface="Arial"/>
              </a:rPr>
              <a:t> Vassilev, Office for National Statistics</a:t>
            </a:r>
            <a:endParaRPr lang="en-GB" sz="1700" b="0" i="0" u="none" strike="noStrike" kern="1200" cap="none" spc="0" normalizeH="0" baseline="0" noProof="0">
              <a:ln>
                <a:noFill/>
              </a:ln>
              <a:solidFill>
                <a:srgbClr val="003B57"/>
              </a:solidFill>
              <a:effectLst/>
              <a:uLnTx/>
              <a:uFillTx/>
              <a:latin typeface="Arial"/>
              <a:ea typeface="Calibri" panose="020F0502020204030204" pitchFamily="34" charset="0"/>
              <a:cs typeface="Arial"/>
            </a:endParaRPr>
          </a:p>
          <a:p>
            <a:pPr>
              <a:defRPr/>
            </a:pPr>
            <a:endParaRPr lang="en-GB" sz="1700" b="0" i="0" u="none" strike="noStrike" kern="1200" cap="none" spc="0" normalizeH="0" baseline="0" noProof="0">
              <a:ln>
                <a:noFill/>
              </a:ln>
              <a:solidFill>
                <a:srgbClr val="003B57"/>
              </a:solidFill>
              <a:effectLst/>
              <a:uLnTx/>
              <a:uFillTx/>
              <a:latin typeface="Arial" panose="020B0604020202020204" pitchFamily="34" charset="0"/>
              <a:ea typeface="Calibri" panose="020F0502020204030204" pitchFamily="34" charset="0"/>
              <a:cs typeface="Arial" panose="020B0604020202020204" pitchFamily="34" charset="0"/>
            </a:endParaRPr>
          </a:p>
          <a:p>
            <a:pPr>
              <a:defRPr/>
            </a:pPr>
            <a:r>
              <a:rPr kumimoji="0" lang="en-GB" sz="1700" b="0" i="0" u="none" strike="noStrike" kern="1200" cap="none" spc="0" normalizeH="0" baseline="0" noProof="0">
                <a:ln>
                  <a:noFill/>
                </a:ln>
                <a:solidFill>
                  <a:srgbClr val="003B57"/>
                </a:solidFill>
                <a:effectLst/>
                <a:uLnTx/>
                <a:uFillTx/>
                <a:latin typeface="Arial"/>
                <a:ea typeface="Calibri" panose="020F0502020204030204" pitchFamily="34" charset="0"/>
                <a:cs typeface="Arial"/>
              </a:rPr>
              <a:t>14:30 – 14:45    Consolidating discussion, Richard Heys, Deputy Chief Economist, Office for National Statistics</a:t>
            </a:r>
            <a:r>
              <a:rPr lang="en-GB" sz="1700">
                <a:solidFill>
                  <a:srgbClr val="003B57"/>
                </a:solidFill>
                <a:latin typeface="Arial"/>
                <a:ea typeface="Calibri" panose="020F0502020204030204" pitchFamily="34" charset="0"/>
                <a:cs typeface="Arial"/>
              </a:rPr>
              <a:t> </a:t>
            </a:r>
            <a:endParaRPr lang="en-GB" sz="1700" b="0" i="0" u="none" strike="noStrike" kern="1200" cap="none" spc="0" normalizeH="0" baseline="0" noProof="0">
              <a:ln>
                <a:noFill/>
              </a:ln>
              <a:solidFill>
                <a:srgbClr val="003B57"/>
              </a:solidFill>
              <a:effectLst/>
              <a:uLnTx/>
              <a:uFillTx/>
              <a:latin typeface="Arial" panose="020B0604020202020204" pitchFamily="34" charset="0"/>
              <a:ea typeface="Calibri" panose="020F050202020403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700" b="0" i="0" u="none" strike="noStrike" kern="1200" cap="none" spc="0" normalizeH="0" baseline="0" noProof="0">
              <a:ln>
                <a:noFill/>
              </a:ln>
              <a:solidFill>
                <a:srgbClr val="003B57"/>
              </a:solidFill>
              <a:effectLst/>
              <a:uLnTx/>
              <a:uFillTx/>
              <a:latin typeface="Arial" panose="020B0604020202020204" pitchFamily="34" charset="0"/>
              <a:ea typeface="Calibri" panose="020F0502020204030204" pitchFamily="34" charset="0"/>
              <a:cs typeface="Arial" panose="020B0604020202020204" pitchFamily="34" charset="0"/>
            </a:endParaRPr>
          </a:p>
          <a:p>
            <a:pPr fontAlgn="base"/>
            <a:r>
              <a:rPr kumimoji="0" lang="en-GB" sz="1700" b="0" i="0" u="none" strike="noStrike" kern="1200" cap="none" spc="0" normalizeH="0" baseline="0" noProof="0">
                <a:ln>
                  <a:noFill/>
                </a:ln>
                <a:solidFill>
                  <a:srgbClr val="003B57"/>
                </a:solidFill>
                <a:effectLst/>
                <a:uLnTx/>
                <a:uFillTx/>
                <a:latin typeface="Arial"/>
                <a:ea typeface="Calibri" panose="020F0502020204030204" pitchFamily="34" charset="0"/>
                <a:cs typeface="Arial"/>
              </a:rPr>
              <a:t>14:45 – 15:00    Next steps and closing remarks – </a:t>
            </a:r>
            <a:r>
              <a:rPr lang="en-GB" sz="1700" b="0" i="0">
                <a:solidFill>
                  <a:srgbClr val="003B57"/>
                </a:solidFill>
                <a:effectLst/>
                <a:latin typeface="Arial"/>
                <a:cs typeface="Arial"/>
              </a:rPr>
              <a:t>Erich Strassner, Associate Director for National Economic 	 	</a:t>
            </a:r>
            <a:r>
              <a:rPr lang="en-GB" sz="1700">
                <a:solidFill>
                  <a:srgbClr val="003B57"/>
                </a:solidFill>
                <a:latin typeface="Arial"/>
                <a:cs typeface="Arial"/>
              </a:rPr>
              <a:t>          </a:t>
            </a:r>
            <a:r>
              <a:rPr lang="en-GB" sz="1700" b="0" i="0">
                <a:solidFill>
                  <a:srgbClr val="003B57"/>
                </a:solidFill>
                <a:effectLst/>
                <a:latin typeface="Arial"/>
                <a:cs typeface="Arial"/>
              </a:rPr>
              <a:t> Accounts, US Bureau of Economic Analysis on Distributional Sprint  </a:t>
            </a:r>
          </a:p>
          <a:p>
            <a:pPr algn="l" rtl="0" fontAlgn="base"/>
            <a:endParaRPr lang="en-GB" sz="1700" b="0" i="0">
              <a:solidFill>
                <a:srgbClr val="000000"/>
              </a:solidFill>
              <a:effectLst/>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srgbClr val="003B57"/>
              </a:solidFill>
              <a:effectLst/>
              <a:uLnTx/>
              <a:uFillTx/>
              <a:latin typeface="Arial" panose="020B0604020202020204"/>
              <a:ea typeface="Calibri" panose="020F0502020204030204" pitchFamily="34" charset="0"/>
              <a:cs typeface="+mn-cs"/>
            </a:endParaRPr>
          </a:p>
        </p:txBody>
      </p:sp>
      <p:pic>
        <p:nvPicPr>
          <p:cNvPr id="10" name="Picture 2">
            <a:extLst>
              <a:ext uri="{FF2B5EF4-FFF2-40B4-BE49-F238E27FC236}">
                <a16:creationId xmlns:a16="http://schemas.microsoft.com/office/drawing/2014/main" id="{E0E48CE4-F115-43DB-9393-8C7F7F529C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24160" y="6113232"/>
            <a:ext cx="803813" cy="6718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440126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5855855" y="1472479"/>
            <a:ext cx="5686769" cy="5123940"/>
          </a:xfrm>
          <a:prstGeom prst="rect">
            <a:avLst/>
          </a:prstGeom>
        </p:spPr>
      </p:pic>
      <p:sp>
        <p:nvSpPr>
          <p:cNvPr id="2" name="Title 1"/>
          <p:cNvSpPr>
            <a:spLocks noGrp="1"/>
          </p:cNvSpPr>
          <p:nvPr>
            <p:ph type="title"/>
          </p:nvPr>
        </p:nvSpPr>
        <p:spPr/>
        <p:txBody>
          <a:bodyPr/>
          <a:lstStyle/>
          <a:p>
            <a:pPr algn="ctr"/>
            <a:r>
              <a:rPr lang="en-GB" b="1"/>
              <a:t>Modern Capital - Data as an asset</a:t>
            </a:r>
          </a:p>
        </p:txBody>
      </p:sp>
      <p:sp>
        <p:nvSpPr>
          <p:cNvPr id="5" name="TextBox 4"/>
          <p:cNvSpPr txBox="1"/>
          <p:nvPr/>
        </p:nvSpPr>
        <p:spPr>
          <a:xfrm>
            <a:off x="1080654" y="1690688"/>
            <a:ext cx="4498110" cy="507831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800" b="0" i="0" u="none" strike="noStrike" kern="1200" cap="none" spc="0" normalizeH="0" baseline="0" noProof="0">
                <a:ln>
                  <a:noFill/>
                </a:ln>
                <a:solidFill>
                  <a:srgbClr val="727272"/>
                </a:solidFill>
                <a:effectLst/>
                <a:uLnTx/>
                <a:uFillTx/>
                <a:latin typeface="Georgia"/>
                <a:ea typeface="+mn-ea"/>
                <a:cs typeface="+mn-cs"/>
              </a:rPr>
              <a:t>What assets are used in the production of Digital advertising?</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800" b="0" i="0" u="none" strike="noStrike" kern="1200" cap="none" spc="0" normalizeH="0" baseline="0" noProof="0">
              <a:ln>
                <a:noFill/>
              </a:ln>
              <a:solidFill>
                <a:srgbClr val="727272"/>
              </a:solidFill>
              <a:effectLst/>
              <a:uLnTx/>
              <a:uFillTx/>
              <a:latin typeface="Georgia"/>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GB" sz="2800" b="0" i="0" u="none" strike="noStrike" kern="1200" cap="none" spc="0" normalizeH="0" baseline="0" noProof="0">
                <a:ln>
                  <a:noFill/>
                </a:ln>
                <a:solidFill>
                  <a:srgbClr val="727272"/>
                </a:solidFill>
                <a:effectLst/>
                <a:uLnTx/>
                <a:uFillTx/>
                <a:latin typeface="Georgia"/>
                <a:ea typeface="+mn-ea"/>
                <a:cs typeface="+mn-cs"/>
              </a:rPr>
              <a:t>  </a:t>
            </a:r>
            <a:r>
              <a:rPr kumimoji="0" lang="en-GB" sz="2800" b="1" i="0" u="none" strike="noStrike" kern="1200" cap="none" spc="0" normalizeH="0" baseline="0" noProof="0">
                <a:ln>
                  <a:noFill/>
                </a:ln>
                <a:solidFill>
                  <a:srgbClr val="727272"/>
                </a:solidFill>
                <a:effectLst/>
                <a:uLnTx/>
                <a:uFillTx/>
                <a:latin typeface="Georgia"/>
                <a:ea typeface="+mn-ea"/>
                <a:cs typeface="+mn-cs"/>
              </a:rPr>
              <a:t>Computer hardware </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GB" sz="2800" b="1" i="0" u="none" strike="noStrike" kern="1200" cap="none" spc="0" normalizeH="0" baseline="0" noProof="0">
                <a:ln>
                  <a:noFill/>
                </a:ln>
                <a:solidFill>
                  <a:srgbClr val="727272"/>
                </a:solidFill>
                <a:effectLst/>
                <a:uLnTx/>
                <a:uFillTx/>
                <a:latin typeface="Georgia"/>
                <a:ea typeface="+mn-ea"/>
                <a:cs typeface="+mn-cs"/>
              </a:rPr>
              <a:t>  Computer Software</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GB" sz="2800" b="1" i="0" u="none" strike="noStrike" kern="1200" cap="none" spc="0" normalizeH="0" baseline="0" noProof="0">
                <a:ln>
                  <a:noFill/>
                </a:ln>
                <a:solidFill>
                  <a:srgbClr val="727272"/>
                </a:solidFill>
                <a:effectLst/>
                <a:uLnTx/>
                <a:uFillTx/>
                <a:latin typeface="Georgia"/>
                <a:ea typeface="+mn-ea"/>
                <a:cs typeface="+mn-cs"/>
              </a:rPr>
              <a:t>  R &amp; D</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GB" sz="2800" b="1" i="0" u="none" strike="noStrike" kern="1200" cap="none" spc="0" normalizeH="0" baseline="0" noProof="0">
                <a:ln>
                  <a:noFill/>
                </a:ln>
                <a:solidFill>
                  <a:srgbClr val="727272"/>
                </a:solidFill>
                <a:effectLst/>
                <a:uLnTx/>
                <a:uFillTx/>
                <a:latin typeface="Georgia"/>
                <a:ea typeface="+mn-ea"/>
                <a:cs typeface="+mn-cs"/>
              </a:rPr>
              <a:t>  …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800" b="0" i="0" u="none" strike="noStrike" kern="1200" cap="none" spc="0" normalizeH="0" baseline="0" noProof="0">
                <a:ln>
                  <a:noFill/>
                </a:ln>
                <a:solidFill>
                  <a:srgbClr val="727272"/>
                </a:solidFill>
                <a:effectLst/>
                <a:uLnTx/>
                <a:uFillTx/>
                <a:latin typeface="Georgia"/>
                <a:ea typeface="+mn-ea"/>
                <a:cs typeface="+mn-cs"/>
              </a:rPr>
              <a:t>X   </a:t>
            </a:r>
            <a:r>
              <a:rPr kumimoji="0" lang="en-GB" sz="2800" b="1" i="0" u="none" strike="noStrike" kern="1200" cap="none" spc="0" normalizeH="0" baseline="0" noProof="0">
                <a:ln>
                  <a:noFill/>
                </a:ln>
                <a:solidFill>
                  <a:srgbClr val="727272"/>
                </a:solidFill>
                <a:effectLst/>
                <a:uLnTx/>
                <a:uFillTx/>
                <a:latin typeface="Georgia"/>
                <a:ea typeface="+mn-ea"/>
                <a:cs typeface="+mn-cs"/>
              </a:rPr>
              <a:t>Data</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727272"/>
              </a:solidFill>
              <a:effectLst/>
              <a:uLnTx/>
              <a:uFillTx/>
              <a:latin typeface="Georgia"/>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727272"/>
              </a:solidFill>
              <a:effectLst/>
              <a:uLnTx/>
              <a:uFillTx/>
              <a:latin typeface="Georgia"/>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727272"/>
              </a:solidFill>
              <a:effectLst/>
              <a:uLnTx/>
              <a:uFillTx/>
              <a:latin typeface="Georgia"/>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727272"/>
              </a:solidFill>
              <a:effectLst/>
              <a:uLnTx/>
              <a:uFillTx/>
              <a:latin typeface="Georgia"/>
              <a:ea typeface="+mn-ea"/>
              <a:cs typeface="+mn-cs"/>
            </a:endParaRPr>
          </a:p>
        </p:txBody>
      </p:sp>
    </p:spTree>
    <p:extLst>
      <p:ext uri="{BB962C8B-B14F-4D97-AF65-F5344CB8AC3E}">
        <p14:creationId xmlns:p14="http://schemas.microsoft.com/office/powerpoint/2010/main" val="363997154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38544" y="1352617"/>
            <a:ext cx="7380219" cy="4761855"/>
          </a:xfrm>
        </p:spPr>
        <p:txBody>
          <a:bodyPr>
            <a:normAutofit/>
          </a:bodyPr>
          <a:lstStyle/>
          <a:p>
            <a:pPr marL="0" indent="0">
              <a:buNone/>
            </a:pPr>
            <a:r>
              <a:rPr lang="en-GB"/>
              <a:t>Data contributes to </a:t>
            </a:r>
            <a:r>
              <a:rPr lang="en-GB" b="1">
                <a:solidFill>
                  <a:schemeClr val="tx2"/>
                </a:solidFill>
              </a:rPr>
              <a:t>improved productivity &amp; efficiency </a:t>
            </a:r>
            <a:r>
              <a:rPr lang="en-GB"/>
              <a:t>in a range of industries. </a:t>
            </a:r>
          </a:p>
          <a:p>
            <a:r>
              <a:rPr lang="en-GB" b="1"/>
              <a:t>Just-in-time supply chain control</a:t>
            </a:r>
          </a:p>
          <a:p>
            <a:r>
              <a:rPr lang="en-GB" b="1"/>
              <a:t>Customer loyalty programs</a:t>
            </a:r>
          </a:p>
          <a:p>
            <a:r>
              <a:rPr lang="en-GB" b="1"/>
              <a:t>Improved demand forecasts</a:t>
            </a:r>
          </a:p>
        </p:txBody>
      </p:sp>
      <p:sp>
        <p:nvSpPr>
          <p:cNvPr id="2" name="Title 1"/>
          <p:cNvSpPr>
            <a:spLocks noGrp="1"/>
          </p:cNvSpPr>
          <p:nvPr>
            <p:ph type="title"/>
          </p:nvPr>
        </p:nvSpPr>
        <p:spPr/>
        <p:txBody>
          <a:bodyPr/>
          <a:lstStyle/>
          <a:p>
            <a:pPr algn="ctr"/>
            <a:r>
              <a:rPr lang="en-GB" b="1"/>
              <a:t>Modern Capital - Data as an asset</a:t>
            </a:r>
            <a:endParaRPr lang="en-GB"/>
          </a:p>
        </p:txBody>
      </p:sp>
      <p:pic>
        <p:nvPicPr>
          <p:cNvPr id="5" name="Picture 4"/>
          <p:cNvPicPr>
            <a:picLocks noChangeAspect="1"/>
          </p:cNvPicPr>
          <p:nvPr/>
        </p:nvPicPr>
        <p:blipFill>
          <a:blip r:embed="rId2"/>
          <a:stretch>
            <a:fillRect/>
          </a:stretch>
        </p:blipFill>
        <p:spPr>
          <a:xfrm>
            <a:off x="7735272" y="2805113"/>
            <a:ext cx="4338782" cy="3420196"/>
          </a:xfrm>
          <a:prstGeom prst="rect">
            <a:avLst/>
          </a:prstGeom>
        </p:spPr>
      </p:pic>
      <p:sp>
        <p:nvSpPr>
          <p:cNvPr id="6" name="TextBox 5"/>
          <p:cNvSpPr txBox="1"/>
          <p:nvPr/>
        </p:nvSpPr>
        <p:spPr>
          <a:xfrm>
            <a:off x="475490" y="5505148"/>
            <a:ext cx="7259782"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a:ln>
                  <a:noFill/>
                </a:ln>
                <a:solidFill>
                  <a:srgbClr val="FF0000"/>
                </a:solidFill>
                <a:effectLst/>
                <a:uLnTx/>
                <a:uFillTx/>
                <a:latin typeface="Georgia"/>
                <a:ea typeface="+mn-ea"/>
                <a:cs typeface="+mn-cs"/>
              </a:rPr>
              <a:t>Not just the private sector; </a:t>
            </a:r>
            <a:r>
              <a:rPr kumimoji="0" lang="en-GB" sz="2400" b="1" i="0" u="sng" strike="noStrike" kern="1200" cap="none" spc="0" normalizeH="0" baseline="0" noProof="0">
                <a:ln>
                  <a:noFill/>
                </a:ln>
                <a:solidFill>
                  <a:srgbClr val="FF0000"/>
                </a:solidFill>
                <a:effectLst/>
                <a:uLnTx/>
                <a:uFillTx/>
                <a:latin typeface="Georgia"/>
                <a:ea typeface="+mn-ea"/>
                <a:cs typeface="+mn-cs"/>
              </a:rPr>
              <a:t>public sector data</a:t>
            </a:r>
            <a:r>
              <a:rPr kumimoji="0" lang="en-GB" sz="2400" b="1" i="0" u="none" strike="noStrike" kern="1200" cap="none" spc="0" normalizeH="0" baseline="0" noProof="0">
                <a:ln>
                  <a:noFill/>
                </a:ln>
                <a:solidFill>
                  <a:srgbClr val="FF0000"/>
                </a:solidFill>
                <a:effectLst/>
                <a:uLnTx/>
                <a:uFillTx/>
                <a:latin typeface="Georgia"/>
                <a:ea typeface="+mn-ea"/>
                <a:cs typeface="+mn-cs"/>
              </a:rPr>
              <a:t> </a:t>
            </a:r>
            <a:r>
              <a:rPr kumimoji="0" lang="en-GB" sz="2400" b="0" i="0" u="none" strike="noStrike" kern="1200" cap="none" spc="0" normalizeH="0" baseline="0" noProof="0">
                <a:ln>
                  <a:noFill/>
                </a:ln>
                <a:solidFill>
                  <a:srgbClr val="FF0000"/>
                </a:solidFill>
                <a:effectLst/>
                <a:uLnTx/>
                <a:uFillTx/>
                <a:latin typeface="Georgia"/>
                <a:ea typeface="+mn-ea"/>
                <a:cs typeface="+mn-cs"/>
              </a:rPr>
              <a:t>has transformed many aspects of non-market output! </a:t>
            </a:r>
          </a:p>
        </p:txBody>
      </p:sp>
    </p:spTree>
    <p:extLst>
      <p:ext uri="{BB962C8B-B14F-4D97-AF65-F5344CB8AC3E}">
        <p14:creationId xmlns:p14="http://schemas.microsoft.com/office/powerpoint/2010/main" val="187344932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054436" y="1629709"/>
            <a:ext cx="10659127" cy="4525200"/>
          </a:xfrm>
        </p:spPr>
        <p:txBody>
          <a:bodyPr>
            <a:normAutofit fontScale="85000" lnSpcReduction="20000"/>
          </a:bodyPr>
          <a:lstStyle/>
          <a:p>
            <a:r>
              <a:rPr lang="en-GB"/>
              <a:t>Most data is produced on an own account basis.</a:t>
            </a:r>
          </a:p>
          <a:p>
            <a:r>
              <a:rPr lang="en-GB"/>
              <a:t>Data doesn’t depreciate.</a:t>
            </a:r>
          </a:p>
          <a:p>
            <a:r>
              <a:rPr lang="en-GB"/>
              <a:t>Data is extraordinarily heterogeneous, most value based on specific content and context. </a:t>
            </a:r>
          </a:p>
          <a:p>
            <a:r>
              <a:rPr lang="en-GB"/>
              <a:t>Data used in production can be non-rivalrous.</a:t>
            </a:r>
          </a:p>
          <a:p>
            <a:r>
              <a:rPr lang="en-GB"/>
              <a:t>Quantity of data is often unrelated to the value of the data.</a:t>
            </a:r>
          </a:p>
          <a:p>
            <a:r>
              <a:rPr lang="en-GB"/>
              <a:t>Service life of data is extremely varied.  </a:t>
            </a:r>
          </a:p>
          <a:p>
            <a:endParaRPr lang="en-GB"/>
          </a:p>
          <a:p>
            <a:pPr marL="0" indent="0">
              <a:buNone/>
            </a:pPr>
            <a:r>
              <a:rPr lang="en-GB"/>
              <a:t>Data creation by governments can be considered an input to improve government output (tax or social security databases) or as a pubic good itself.</a:t>
            </a:r>
          </a:p>
        </p:txBody>
      </p:sp>
      <p:sp>
        <p:nvSpPr>
          <p:cNvPr id="3" name="Title 2"/>
          <p:cNvSpPr>
            <a:spLocks noGrp="1"/>
          </p:cNvSpPr>
          <p:nvPr>
            <p:ph type="title"/>
          </p:nvPr>
        </p:nvSpPr>
        <p:spPr/>
        <p:txBody>
          <a:bodyPr/>
          <a:lstStyle/>
          <a:p>
            <a:pPr algn="ctr"/>
            <a:r>
              <a:rPr lang="en-GB" b="1"/>
              <a:t>Data vs other assets in the National Accounts. </a:t>
            </a:r>
          </a:p>
        </p:txBody>
      </p:sp>
    </p:spTree>
    <p:extLst>
      <p:ext uri="{BB962C8B-B14F-4D97-AF65-F5344CB8AC3E}">
        <p14:creationId xmlns:p14="http://schemas.microsoft.com/office/powerpoint/2010/main" val="412424001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904800" y="1657418"/>
            <a:ext cx="10958400" cy="4525200"/>
          </a:xfrm>
        </p:spPr>
        <p:txBody>
          <a:bodyPr/>
          <a:lstStyle/>
          <a:p>
            <a:r>
              <a:rPr lang="en-GB"/>
              <a:t>Consider data entirely the result of production.</a:t>
            </a:r>
          </a:p>
          <a:p>
            <a:r>
              <a:rPr lang="en-GB"/>
              <a:t>Value of data is based on sum-of-costs.</a:t>
            </a:r>
          </a:p>
          <a:p>
            <a:r>
              <a:rPr lang="en-GB"/>
              <a:t>Assumptions based around service life – current vs capital cost.</a:t>
            </a:r>
          </a:p>
          <a:p>
            <a:r>
              <a:rPr lang="en-GB"/>
              <a:t>Likely to be calculated at an aggregate level, examples by Statistics Canada and </a:t>
            </a:r>
            <a:r>
              <a:rPr lang="en-GB" i="1"/>
              <a:t>Goodridge et al. </a:t>
            </a:r>
            <a:r>
              <a:rPr lang="en-GB"/>
              <a:t>(Modelled rather than direct reporting). </a:t>
            </a:r>
          </a:p>
        </p:txBody>
      </p:sp>
      <p:sp>
        <p:nvSpPr>
          <p:cNvPr id="3" name="Title 2"/>
          <p:cNvSpPr>
            <a:spLocks noGrp="1"/>
          </p:cNvSpPr>
          <p:nvPr>
            <p:ph type="title"/>
          </p:nvPr>
        </p:nvSpPr>
        <p:spPr/>
        <p:txBody>
          <a:bodyPr/>
          <a:lstStyle/>
          <a:p>
            <a:pPr algn="ctr"/>
            <a:r>
              <a:rPr lang="en-GB" b="1"/>
              <a:t>Data in the National Accounts</a:t>
            </a:r>
            <a:br>
              <a:rPr lang="en-GB" b="1"/>
            </a:br>
            <a:r>
              <a:rPr lang="en-GB" sz="2400"/>
              <a:t>Considerations for inclusion</a:t>
            </a:r>
            <a:r>
              <a:rPr lang="en-GB" b="1"/>
              <a:t> </a:t>
            </a:r>
          </a:p>
        </p:txBody>
      </p:sp>
    </p:spTree>
    <p:extLst>
      <p:ext uri="{BB962C8B-B14F-4D97-AF65-F5344CB8AC3E}">
        <p14:creationId xmlns:p14="http://schemas.microsoft.com/office/powerpoint/2010/main" val="316144182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904800" y="1694364"/>
            <a:ext cx="10958400" cy="4525200"/>
          </a:xfrm>
        </p:spPr>
        <p:txBody>
          <a:bodyPr/>
          <a:lstStyle/>
          <a:p>
            <a:r>
              <a:rPr lang="en-GB"/>
              <a:t>Testing is required to set user expectations on impact of the accounts (capital formation, capital stock &amp; GDP).</a:t>
            </a:r>
          </a:p>
          <a:p>
            <a:r>
              <a:rPr lang="en-GB"/>
              <a:t>Are we appropriately reflecting who is responsible for the value added?</a:t>
            </a:r>
          </a:p>
          <a:p>
            <a:r>
              <a:rPr lang="en-GB"/>
              <a:t>How does legislative decisions impact the treatment of ownership of data in the accounts?  </a:t>
            </a:r>
          </a:p>
          <a:p>
            <a:endParaRPr lang="en-GB"/>
          </a:p>
          <a:p>
            <a:endParaRPr lang="en-GB"/>
          </a:p>
        </p:txBody>
      </p:sp>
      <p:sp>
        <p:nvSpPr>
          <p:cNvPr id="3" name="Title 2"/>
          <p:cNvSpPr>
            <a:spLocks noGrp="1"/>
          </p:cNvSpPr>
          <p:nvPr>
            <p:ph type="title"/>
          </p:nvPr>
        </p:nvSpPr>
        <p:spPr/>
        <p:txBody>
          <a:bodyPr/>
          <a:lstStyle/>
          <a:p>
            <a:pPr algn="ctr"/>
            <a:r>
              <a:rPr lang="en-GB" b="1"/>
              <a:t>Data in the National Accounts </a:t>
            </a:r>
            <a:br>
              <a:rPr lang="en-GB" b="1"/>
            </a:br>
            <a:r>
              <a:rPr lang="en-GB" sz="2400"/>
              <a:t>Additional thoughts</a:t>
            </a:r>
          </a:p>
        </p:txBody>
      </p:sp>
    </p:spTree>
    <p:extLst>
      <p:ext uri="{BB962C8B-B14F-4D97-AF65-F5344CB8AC3E}">
        <p14:creationId xmlns:p14="http://schemas.microsoft.com/office/powerpoint/2010/main" val="402386556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10984A-09AE-4579-8A0F-665C871C3EB7}"/>
              </a:ext>
            </a:extLst>
          </p:cNvPr>
          <p:cNvSpPr>
            <a:spLocks noGrp="1"/>
          </p:cNvSpPr>
          <p:nvPr>
            <p:ph type="ctrTitle"/>
          </p:nvPr>
        </p:nvSpPr>
        <p:spPr>
          <a:xfrm>
            <a:off x="1007435" y="452671"/>
            <a:ext cx="9025003" cy="2016224"/>
          </a:xfrm>
        </p:spPr>
        <p:txBody>
          <a:bodyPr>
            <a:normAutofit/>
          </a:bodyPr>
          <a:lstStyle/>
          <a:p>
            <a:r>
              <a:rPr lang="en-AU"/>
              <a:t>Country experience: Measuring data as an asset in Australia</a:t>
            </a:r>
          </a:p>
        </p:txBody>
      </p:sp>
    </p:spTree>
    <p:extLst>
      <p:ext uri="{BB962C8B-B14F-4D97-AF65-F5344CB8AC3E}">
        <p14:creationId xmlns:p14="http://schemas.microsoft.com/office/powerpoint/2010/main" val="330121768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04AE783-FA60-4595-8733-EAFCF98AF306}"/>
              </a:ext>
            </a:extLst>
          </p:cNvPr>
          <p:cNvSpPr>
            <a:spLocks noGrp="1"/>
          </p:cNvSpPr>
          <p:nvPr>
            <p:ph idx="1"/>
          </p:nvPr>
        </p:nvSpPr>
        <p:spPr>
          <a:xfrm>
            <a:off x="1295467" y="1316766"/>
            <a:ext cx="10286933" cy="4809399"/>
          </a:xfrm>
        </p:spPr>
        <p:txBody>
          <a:bodyPr>
            <a:normAutofit/>
          </a:bodyPr>
          <a:lstStyle/>
          <a:p>
            <a:pPr>
              <a:lnSpc>
                <a:spcPts val="2933"/>
              </a:lnSpc>
            </a:pPr>
            <a:r>
              <a:rPr lang="en-AU"/>
              <a:t>Data-related investment: data/database/data science</a:t>
            </a:r>
          </a:p>
          <a:p>
            <a:pPr>
              <a:lnSpc>
                <a:spcPts val="2933"/>
              </a:lnSpc>
            </a:pPr>
            <a:endParaRPr lang="en-AU"/>
          </a:p>
          <a:p>
            <a:pPr>
              <a:lnSpc>
                <a:spcPts val="2933"/>
              </a:lnSpc>
            </a:pPr>
            <a:r>
              <a:rPr lang="en-AU"/>
              <a:t>Cost-of-production approach (salary, non-direct salary and other intermediate input costs, cost of capital)</a:t>
            </a:r>
          </a:p>
          <a:p>
            <a:pPr>
              <a:lnSpc>
                <a:spcPts val="2933"/>
              </a:lnSpc>
            </a:pPr>
            <a:endParaRPr lang="en-AU"/>
          </a:p>
          <a:p>
            <a:pPr>
              <a:lnSpc>
                <a:spcPts val="2933"/>
              </a:lnSpc>
            </a:pPr>
            <a:r>
              <a:rPr lang="en-AU"/>
              <a:t>Applied lower-upper bounds for robustness</a:t>
            </a:r>
          </a:p>
          <a:p>
            <a:pPr>
              <a:lnSpc>
                <a:spcPts val="2933"/>
              </a:lnSpc>
            </a:pPr>
            <a:endParaRPr lang="en-AU"/>
          </a:p>
          <a:p>
            <a:pPr>
              <a:lnSpc>
                <a:spcPts val="2933"/>
              </a:lnSpc>
            </a:pPr>
            <a:r>
              <a:rPr lang="en-AU"/>
              <a:t>Sense-of-magnitude estimates, though they present overlap to a degree with published components. </a:t>
            </a:r>
          </a:p>
        </p:txBody>
      </p:sp>
      <p:sp>
        <p:nvSpPr>
          <p:cNvPr id="3" name="Title 2">
            <a:extLst>
              <a:ext uri="{FF2B5EF4-FFF2-40B4-BE49-F238E27FC236}">
                <a16:creationId xmlns:a16="http://schemas.microsoft.com/office/drawing/2014/main" id="{16E92AAB-C8A2-4C36-9D4A-591F73D6F946}"/>
              </a:ext>
            </a:extLst>
          </p:cNvPr>
          <p:cNvSpPr>
            <a:spLocks noGrp="1"/>
          </p:cNvSpPr>
          <p:nvPr>
            <p:ph type="title"/>
          </p:nvPr>
        </p:nvSpPr>
        <p:spPr/>
        <p:txBody>
          <a:bodyPr/>
          <a:lstStyle/>
          <a:p>
            <a:r>
              <a:rPr lang="en-AU"/>
              <a:t>Where are we at?</a:t>
            </a:r>
          </a:p>
        </p:txBody>
      </p:sp>
      <p:sp>
        <p:nvSpPr>
          <p:cNvPr id="4" name="Date Placeholder 3">
            <a:extLst>
              <a:ext uri="{FF2B5EF4-FFF2-40B4-BE49-F238E27FC236}">
                <a16:creationId xmlns:a16="http://schemas.microsoft.com/office/drawing/2014/main" id="{0BE063F1-DD60-4AB8-A715-C9ABEE492D2B}"/>
              </a:ext>
            </a:extLst>
          </p:cNvPr>
          <p:cNvSpPr>
            <a:spLocks noGrp="1"/>
          </p:cNvSpPr>
          <p:nvPr>
            <p:ph type="dt" sz="half" idx="10"/>
          </p:nvPr>
        </p:nvSpPr>
        <p:spPr/>
        <p:txBody>
          <a:bodyPr/>
          <a:lstStyle/>
          <a:p>
            <a:pPr defTabSz="1219170"/>
            <a:fld id="{80735D40-38A0-4D80-8846-DA3173A6B487}" type="datetime1">
              <a:rPr lang="en-AU">
                <a:solidFill>
                  <a:prstClr val="white"/>
                </a:solidFill>
                <a:latin typeface="Calibri"/>
              </a:rPr>
              <a:pPr defTabSz="1219170"/>
              <a:t>11/03/2022</a:t>
            </a:fld>
            <a:endParaRPr lang="en-AU">
              <a:solidFill>
                <a:prstClr val="white"/>
              </a:solidFill>
              <a:latin typeface="Calibri"/>
            </a:endParaRPr>
          </a:p>
        </p:txBody>
      </p:sp>
      <p:sp>
        <p:nvSpPr>
          <p:cNvPr id="5" name="Slide Number Placeholder 4">
            <a:extLst>
              <a:ext uri="{FF2B5EF4-FFF2-40B4-BE49-F238E27FC236}">
                <a16:creationId xmlns:a16="http://schemas.microsoft.com/office/drawing/2014/main" id="{6EC0FB24-1E8C-4977-8655-28884D9B5952}"/>
              </a:ext>
            </a:extLst>
          </p:cNvPr>
          <p:cNvSpPr>
            <a:spLocks noGrp="1"/>
          </p:cNvSpPr>
          <p:nvPr>
            <p:ph type="sldNum" sz="quarter" idx="12"/>
          </p:nvPr>
        </p:nvSpPr>
        <p:spPr/>
        <p:txBody>
          <a:bodyPr/>
          <a:lstStyle/>
          <a:p>
            <a:pPr defTabSz="1219170"/>
            <a:fld id="{919823AD-95EC-44A3-9EE2-07FA7B06177D}" type="slidenum">
              <a:rPr lang="en-AU">
                <a:solidFill>
                  <a:prstClr val="white"/>
                </a:solidFill>
                <a:latin typeface="Calibri"/>
              </a:rPr>
              <a:pPr defTabSz="1219170"/>
              <a:t>36</a:t>
            </a:fld>
            <a:endParaRPr lang="en-AU">
              <a:solidFill>
                <a:prstClr val="white"/>
              </a:solidFill>
              <a:latin typeface="Calibri"/>
            </a:endParaRPr>
          </a:p>
        </p:txBody>
      </p:sp>
    </p:spTree>
    <p:extLst>
      <p:ext uri="{BB962C8B-B14F-4D97-AF65-F5344CB8AC3E}">
        <p14:creationId xmlns:p14="http://schemas.microsoft.com/office/powerpoint/2010/main" val="142848316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E92AAB-C8A2-4C36-9D4A-591F73D6F946}"/>
              </a:ext>
            </a:extLst>
          </p:cNvPr>
          <p:cNvSpPr>
            <a:spLocks noGrp="1"/>
          </p:cNvSpPr>
          <p:nvPr>
            <p:ph type="title"/>
          </p:nvPr>
        </p:nvSpPr>
        <p:spPr/>
        <p:txBody>
          <a:bodyPr/>
          <a:lstStyle/>
          <a:p>
            <a:r>
              <a:rPr lang="en-AU"/>
              <a:t>Data-related capital formation</a:t>
            </a:r>
          </a:p>
        </p:txBody>
      </p:sp>
      <p:sp>
        <p:nvSpPr>
          <p:cNvPr id="4" name="Date Placeholder 3">
            <a:extLst>
              <a:ext uri="{FF2B5EF4-FFF2-40B4-BE49-F238E27FC236}">
                <a16:creationId xmlns:a16="http://schemas.microsoft.com/office/drawing/2014/main" id="{0BE063F1-DD60-4AB8-A715-C9ABEE492D2B}"/>
              </a:ext>
            </a:extLst>
          </p:cNvPr>
          <p:cNvSpPr>
            <a:spLocks noGrp="1"/>
          </p:cNvSpPr>
          <p:nvPr>
            <p:ph type="dt" sz="half" idx="10"/>
          </p:nvPr>
        </p:nvSpPr>
        <p:spPr/>
        <p:txBody>
          <a:bodyPr/>
          <a:lstStyle/>
          <a:p>
            <a:pPr defTabSz="1219170"/>
            <a:fld id="{80735D40-38A0-4D80-8846-DA3173A6B487}" type="datetime1">
              <a:rPr lang="en-AU">
                <a:solidFill>
                  <a:prstClr val="white"/>
                </a:solidFill>
                <a:latin typeface="Calibri"/>
              </a:rPr>
              <a:pPr defTabSz="1219170"/>
              <a:t>11/03/2022</a:t>
            </a:fld>
            <a:endParaRPr lang="en-AU">
              <a:solidFill>
                <a:prstClr val="white"/>
              </a:solidFill>
              <a:latin typeface="Calibri"/>
            </a:endParaRPr>
          </a:p>
        </p:txBody>
      </p:sp>
      <p:sp>
        <p:nvSpPr>
          <p:cNvPr id="5" name="Slide Number Placeholder 4">
            <a:extLst>
              <a:ext uri="{FF2B5EF4-FFF2-40B4-BE49-F238E27FC236}">
                <a16:creationId xmlns:a16="http://schemas.microsoft.com/office/drawing/2014/main" id="{6EC0FB24-1E8C-4977-8655-28884D9B5952}"/>
              </a:ext>
            </a:extLst>
          </p:cNvPr>
          <p:cNvSpPr>
            <a:spLocks noGrp="1"/>
          </p:cNvSpPr>
          <p:nvPr>
            <p:ph type="sldNum" sz="quarter" idx="12"/>
          </p:nvPr>
        </p:nvSpPr>
        <p:spPr/>
        <p:txBody>
          <a:bodyPr/>
          <a:lstStyle/>
          <a:p>
            <a:pPr defTabSz="1219170"/>
            <a:fld id="{919823AD-95EC-44A3-9EE2-07FA7B06177D}" type="slidenum">
              <a:rPr lang="en-AU">
                <a:solidFill>
                  <a:prstClr val="white"/>
                </a:solidFill>
                <a:latin typeface="Calibri"/>
              </a:rPr>
              <a:pPr defTabSz="1219170"/>
              <a:t>37</a:t>
            </a:fld>
            <a:endParaRPr lang="en-AU">
              <a:solidFill>
                <a:prstClr val="white"/>
              </a:solidFill>
              <a:latin typeface="Calibri"/>
            </a:endParaRPr>
          </a:p>
        </p:txBody>
      </p:sp>
      <p:pic>
        <p:nvPicPr>
          <p:cNvPr id="7" name="Picture 6">
            <a:extLst>
              <a:ext uri="{FF2B5EF4-FFF2-40B4-BE49-F238E27FC236}">
                <a16:creationId xmlns:a16="http://schemas.microsoft.com/office/drawing/2014/main" id="{DE13AD87-34B0-40A9-9664-0A9D9669B39F}"/>
              </a:ext>
            </a:extLst>
          </p:cNvPr>
          <p:cNvPicPr>
            <a:picLocks noChangeAspect="1"/>
          </p:cNvPicPr>
          <p:nvPr/>
        </p:nvPicPr>
        <p:blipFill>
          <a:blip r:embed="rId2"/>
          <a:stretch>
            <a:fillRect/>
          </a:stretch>
        </p:blipFill>
        <p:spPr>
          <a:xfrm>
            <a:off x="1067925" y="1508788"/>
            <a:ext cx="10945216" cy="2101481"/>
          </a:xfrm>
          <a:prstGeom prst="rect">
            <a:avLst/>
          </a:prstGeom>
          <a:ln>
            <a:solidFill>
              <a:schemeClr val="accent1"/>
            </a:solidFill>
          </a:ln>
        </p:spPr>
      </p:pic>
      <p:pic>
        <p:nvPicPr>
          <p:cNvPr id="9" name="Picture 8">
            <a:extLst>
              <a:ext uri="{FF2B5EF4-FFF2-40B4-BE49-F238E27FC236}">
                <a16:creationId xmlns:a16="http://schemas.microsoft.com/office/drawing/2014/main" id="{2614B3BB-B514-4B07-ABA8-D71F498E2832}"/>
              </a:ext>
            </a:extLst>
          </p:cNvPr>
          <p:cNvPicPr>
            <a:picLocks noChangeAspect="1"/>
          </p:cNvPicPr>
          <p:nvPr/>
        </p:nvPicPr>
        <p:blipFill>
          <a:blip r:embed="rId3"/>
          <a:stretch>
            <a:fillRect/>
          </a:stretch>
        </p:blipFill>
        <p:spPr>
          <a:xfrm>
            <a:off x="1067926" y="4027793"/>
            <a:ext cx="10981781" cy="1802320"/>
          </a:xfrm>
          <a:prstGeom prst="rect">
            <a:avLst/>
          </a:prstGeom>
          <a:ln>
            <a:solidFill>
              <a:schemeClr val="accent1"/>
            </a:solidFill>
          </a:ln>
        </p:spPr>
      </p:pic>
    </p:spTree>
    <p:extLst>
      <p:ext uri="{BB962C8B-B14F-4D97-AF65-F5344CB8AC3E}">
        <p14:creationId xmlns:p14="http://schemas.microsoft.com/office/powerpoint/2010/main" val="172340546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04AE783-FA60-4595-8733-EAFCF98AF306}"/>
              </a:ext>
            </a:extLst>
          </p:cNvPr>
          <p:cNvSpPr>
            <a:spLocks noGrp="1"/>
          </p:cNvSpPr>
          <p:nvPr>
            <p:ph idx="1"/>
          </p:nvPr>
        </p:nvSpPr>
        <p:spPr>
          <a:xfrm>
            <a:off x="1295467" y="1220756"/>
            <a:ext cx="10286933" cy="4905409"/>
          </a:xfrm>
        </p:spPr>
        <p:txBody>
          <a:bodyPr>
            <a:normAutofit/>
          </a:bodyPr>
          <a:lstStyle/>
          <a:p>
            <a:pPr marL="0" indent="0">
              <a:buNone/>
            </a:pPr>
            <a:r>
              <a:rPr lang="en-AU"/>
              <a:t>Preliminary estimates of net capital stock for data (</a:t>
            </a:r>
            <a:r>
              <a:rPr lang="en-AU" i="1"/>
              <a:t>databases and data science currently excluded</a:t>
            </a:r>
            <a:r>
              <a:rPr lang="en-AU"/>
              <a:t>) based on Perpetual Inventory Method. </a:t>
            </a:r>
          </a:p>
          <a:p>
            <a:pPr marL="0" indent="0">
              <a:buNone/>
            </a:pPr>
            <a:endParaRPr lang="en-AU"/>
          </a:p>
          <a:p>
            <a:pPr marL="0" indent="0">
              <a:buNone/>
            </a:pPr>
            <a:r>
              <a:rPr lang="en-AU"/>
              <a:t>Sensitivity test for:</a:t>
            </a:r>
          </a:p>
          <a:p>
            <a:pPr lvl="1">
              <a:buFont typeface="Arial" panose="020B0604020202020204" pitchFamily="34" charset="0"/>
              <a:buChar char="•"/>
            </a:pPr>
            <a:r>
              <a:rPr lang="en-AU"/>
              <a:t>Price indexes: WPI vs. Inhouse computer software (SOI) deflator vs. weighted measure </a:t>
            </a:r>
          </a:p>
          <a:p>
            <a:pPr lvl="1">
              <a:buFont typeface="Arial" panose="020B0604020202020204" pitchFamily="34" charset="0"/>
              <a:buChar char="•"/>
            </a:pPr>
            <a:r>
              <a:rPr lang="en-AU"/>
              <a:t>Asset lives: 3-year mean asset life vs. 25-year mean asset life (Stats Canada)</a:t>
            </a:r>
          </a:p>
          <a:p>
            <a:pPr marL="0" indent="0">
              <a:buNone/>
            </a:pPr>
            <a:endParaRPr lang="en-AU"/>
          </a:p>
          <a:p>
            <a:endParaRPr lang="en-AU"/>
          </a:p>
          <a:p>
            <a:endParaRPr lang="en-AU"/>
          </a:p>
        </p:txBody>
      </p:sp>
      <p:sp>
        <p:nvSpPr>
          <p:cNvPr id="3" name="Title 2">
            <a:extLst>
              <a:ext uri="{FF2B5EF4-FFF2-40B4-BE49-F238E27FC236}">
                <a16:creationId xmlns:a16="http://schemas.microsoft.com/office/drawing/2014/main" id="{16E92AAB-C8A2-4C36-9D4A-591F73D6F946}"/>
              </a:ext>
            </a:extLst>
          </p:cNvPr>
          <p:cNvSpPr>
            <a:spLocks noGrp="1"/>
          </p:cNvSpPr>
          <p:nvPr>
            <p:ph type="title"/>
          </p:nvPr>
        </p:nvSpPr>
        <p:spPr/>
        <p:txBody>
          <a:bodyPr/>
          <a:lstStyle/>
          <a:p>
            <a:r>
              <a:rPr lang="en-AU"/>
              <a:t>Where are we at? (cont.)</a:t>
            </a:r>
          </a:p>
        </p:txBody>
      </p:sp>
      <p:sp>
        <p:nvSpPr>
          <p:cNvPr id="4" name="Date Placeholder 3">
            <a:extLst>
              <a:ext uri="{FF2B5EF4-FFF2-40B4-BE49-F238E27FC236}">
                <a16:creationId xmlns:a16="http://schemas.microsoft.com/office/drawing/2014/main" id="{0BE063F1-DD60-4AB8-A715-C9ABEE492D2B}"/>
              </a:ext>
            </a:extLst>
          </p:cNvPr>
          <p:cNvSpPr>
            <a:spLocks noGrp="1"/>
          </p:cNvSpPr>
          <p:nvPr>
            <p:ph type="dt" sz="half" idx="10"/>
          </p:nvPr>
        </p:nvSpPr>
        <p:spPr/>
        <p:txBody>
          <a:bodyPr/>
          <a:lstStyle/>
          <a:p>
            <a:pPr defTabSz="1219170"/>
            <a:fld id="{80735D40-38A0-4D80-8846-DA3173A6B487}" type="datetime1">
              <a:rPr lang="en-AU">
                <a:solidFill>
                  <a:prstClr val="white"/>
                </a:solidFill>
                <a:latin typeface="Calibri"/>
              </a:rPr>
              <a:pPr defTabSz="1219170"/>
              <a:t>11/03/2022</a:t>
            </a:fld>
            <a:endParaRPr lang="en-AU">
              <a:solidFill>
                <a:prstClr val="white"/>
              </a:solidFill>
              <a:latin typeface="Calibri"/>
            </a:endParaRPr>
          </a:p>
        </p:txBody>
      </p:sp>
      <p:sp>
        <p:nvSpPr>
          <p:cNvPr id="5" name="Slide Number Placeholder 4">
            <a:extLst>
              <a:ext uri="{FF2B5EF4-FFF2-40B4-BE49-F238E27FC236}">
                <a16:creationId xmlns:a16="http://schemas.microsoft.com/office/drawing/2014/main" id="{6EC0FB24-1E8C-4977-8655-28884D9B5952}"/>
              </a:ext>
            </a:extLst>
          </p:cNvPr>
          <p:cNvSpPr>
            <a:spLocks noGrp="1"/>
          </p:cNvSpPr>
          <p:nvPr>
            <p:ph type="sldNum" sz="quarter" idx="12"/>
          </p:nvPr>
        </p:nvSpPr>
        <p:spPr/>
        <p:txBody>
          <a:bodyPr/>
          <a:lstStyle/>
          <a:p>
            <a:pPr defTabSz="1219170"/>
            <a:fld id="{919823AD-95EC-44A3-9EE2-07FA7B06177D}" type="slidenum">
              <a:rPr lang="en-AU">
                <a:solidFill>
                  <a:prstClr val="white"/>
                </a:solidFill>
                <a:latin typeface="Calibri"/>
              </a:rPr>
              <a:pPr defTabSz="1219170"/>
              <a:t>38</a:t>
            </a:fld>
            <a:endParaRPr lang="en-AU">
              <a:solidFill>
                <a:prstClr val="white"/>
              </a:solidFill>
              <a:latin typeface="Calibri"/>
            </a:endParaRPr>
          </a:p>
        </p:txBody>
      </p:sp>
    </p:spTree>
    <p:extLst>
      <p:ext uri="{BB962C8B-B14F-4D97-AF65-F5344CB8AC3E}">
        <p14:creationId xmlns:p14="http://schemas.microsoft.com/office/powerpoint/2010/main" val="72966392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E92AAB-C8A2-4C36-9D4A-591F73D6F946}"/>
              </a:ext>
            </a:extLst>
          </p:cNvPr>
          <p:cNvSpPr>
            <a:spLocks noGrp="1"/>
          </p:cNvSpPr>
          <p:nvPr>
            <p:ph type="title"/>
          </p:nvPr>
        </p:nvSpPr>
        <p:spPr/>
        <p:txBody>
          <a:bodyPr/>
          <a:lstStyle/>
          <a:p>
            <a:r>
              <a:rPr lang="en-AU"/>
              <a:t>Net capital stock - Data</a:t>
            </a:r>
          </a:p>
        </p:txBody>
      </p:sp>
      <p:sp>
        <p:nvSpPr>
          <p:cNvPr id="4" name="Date Placeholder 3">
            <a:extLst>
              <a:ext uri="{FF2B5EF4-FFF2-40B4-BE49-F238E27FC236}">
                <a16:creationId xmlns:a16="http://schemas.microsoft.com/office/drawing/2014/main" id="{0BE063F1-DD60-4AB8-A715-C9ABEE492D2B}"/>
              </a:ext>
            </a:extLst>
          </p:cNvPr>
          <p:cNvSpPr>
            <a:spLocks noGrp="1"/>
          </p:cNvSpPr>
          <p:nvPr>
            <p:ph type="dt" sz="half" idx="10"/>
          </p:nvPr>
        </p:nvSpPr>
        <p:spPr/>
        <p:txBody>
          <a:bodyPr/>
          <a:lstStyle/>
          <a:p>
            <a:pPr defTabSz="1219170"/>
            <a:fld id="{80735D40-38A0-4D80-8846-DA3173A6B487}" type="datetime1">
              <a:rPr lang="en-AU">
                <a:solidFill>
                  <a:prstClr val="white"/>
                </a:solidFill>
                <a:latin typeface="Calibri"/>
              </a:rPr>
              <a:pPr defTabSz="1219170"/>
              <a:t>11/03/2022</a:t>
            </a:fld>
            <a:endParaRPr lang="en-AU">
              <a:solidFill>
                <a:prstClr val="white"/>
              </a:solidFill>
              <a:latin typeface="Calibri"/>
            </a:endParaRPr>
          </a:p>
        </p:txBody>
      </p:sp>
      <p:sp>
        <p:nvSpPr>
          <p:cNvPr id="5" name="Slide Number Placeholder 4">
            <a:extLst>
              <a:ext uri="{FF2B5EF4-FFF2-40B4-BE49-F238E27FC236}">
                <a16:creationId xmlns:a16="http://schemas.microsoft.com/office/drawing/2014/main" id="{6EC0FB24-1E8C-4977-8655-28884D9B5952}"/>
              </a:ext>
            </a:extLst>
          </p:cNvPr>
          <p:cNvSpPr>
            <a:spLocks noGrp="1"/>
          </p:cNvSpPr>
          <p:nvPr>
            <p:ph type="sldNum" sz="quarter" idx="12"/>
          </p:nvPr>
        </p:nvSpPr>
        <p:spPr/>
        <p:txBody>
          <a:bodyPr/>
          <a:lstStyle/>
          <a:p>
            <a:pPr defTabSz="1219170"/>
            <a:fld id="{919823AD-95EC-44A3-9EE2-07FA7B06177D}" type="slidenum">
              <a:rPr lang="en-AU">
                <a:solidFill>
                  <a:prstClr val="white"/>
                </a:solidFill>
                <a:latin typeface="Calibri"/>
              </a:rPr>
              <a:pPr defTabSz="1219170"/>
              <a:t>39</a:t>
            </a:fld>
            <a:endParaRPr lang="en-AU">
              <a:solidFill>
                <a:prstClr val="white"/>
              </a:solidFill>
              <a:latin typeface="Calibri"/>
            </a:endParaRPr>
          </a:p>
        </p:txBody>
      </p:sp>
      <p:pic>
        <p:nvPicPr>
          <p:cNvPr id="7" name="Picture 6">
            <a:extLst>
              <a:ext uri="{FF2B5EF4-FFF2-40B4-BE49-F238E27FC236}">
                <a16:creationId xmlns:a16="http://schemas.microsoft.com/office/drawing/2014/main" id="{457EECA5-8B56-4191-825E-58F08E290E24}"/>
              </a:ext>
            </a:extLst>
          </p:cNvPr>
          <p:cNvPicPr>
            <a:picLocks noChangeAspect="1"/>
          </p:cNvPicPr>
          <p:nvPr/>
        </p:nvPicPr>
        <p:blipFill>
          <a:blip r:embed="rId3"/>
          <a:stretch>
            <a:fillRect/>
          </a:stretch>
        </p:blipFill>
        <p:spPr>
          <a:xfrm>
            <a:off x="1583499" y="1508787"/>
            <a:ext cx="9773223" cy="4320480"/>
          </a:xfrm>
          <a:prstGeom prst="rect">
            <a:avLst/>
          </a:prstGeom>
        </p:spPr>
      </p:pic>
    </p:spTree>
    <p:extLst>
      <p:ext uri="{BB962C8B-B14F-4D97-AF65-F5344CB8AC3E}">
        <p14:creationId xmlns:p14="http://schemas.microsoft.com/office/powerpoint/2010/main" val="15227395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F1B7135-CCEE-40AF-A591-F8CC225ED452}"/>
              </a:ext>
            </a:extLst>
          </p:cNvPr>
          <p:cNvSpPr>
            <a:spLocks noGrp="1"/>
          </p:cNvSpPr>
          <p:nvPr>
            <p:ph idx="1"/>
          </p:nvPr>
        </p:nvSpPr>
        <p:spPr>
          <a:xfrm>
            <a:off x="838200" y="5444851"/>
            <a:ext cx="10515600" cy="424732"/>
          </a:xfrm>
        </p:spPr>
        <p:txBody>
          <a:bodyPr/>
          <a:lstStyle/>
          <a:p>
            <a:r>
              <a:rPr lang="en-US" b="1">
                <a:solidFill>
                  <a:srgbClr val="183E56"/>
                </a:solidFill>
                <a:latin typeface="Arial" panose="020B0604020202020204" pitchFamily="34" charset="0"/>
                <a:cs typeface="Arial" panose="020B0604020202020204" pitchFamily="34" charset="0"/>
              </a:rPr>
              <a:t>Richard Heys (ONS)</a:t>
            </a:r>
            <a:endParaRPr lang="en-US">
              <a:solidFill>
                <a:srgbClr val="183E56"/>
              </a:solidFill>
              <a:latin typeface="Arial" panose="020B0604020202020204" pitchFamily="34" charset="0"/>
              <a:cs typeface="Arial" panose="020B0604020202020204" pitchFamily="34" charset="0"/>
            </a:endParaRPr>
          </a:p>
        </p:txBody>
      </p:sp>
      <p:sp>
        <p:nvSpPr>
          <p:cNvPr id="3" name="Footer Placeholder 2">
            <a:extLst>
              <a:ext uri="{FF2B5EF4-FFF2-40B4-BE49-F238E27FC236}">
                <a16:creationId xmlns:a16="http://schemas.microsoft.com/office/drawing/2014/main" id="{1DB289BA-00B8-498F-AD84-CACB854807A8}"/>
              </a:ext>
            </a:extLst>
          </p:cNvPr>
          <p:cNvSpPr>
            <a:spLocks noGrp="1"/>
          </p:cNvSpPr>
          <p:nvPr>
            <p:ph type="ftr" sz="quarter" idx="3"/>
          </p:nvPr>
        </p:nvSpPr>
        <p:spPr>
          <a:xfrm>
            <a:off x="6362700" y="6250890"/>
            <a:ext cx="5009243"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003C57"/>
                </a:solidFill>
                <a:effectLst/>
                <a:uLnTx/>
                <a:uFillTx/>
                <a:latin typeface="Arial" panose="020B0604020202020204"/>
                <a:ea typeface="+mn-ea"/>
                <a:cs typeface="+mn-cs"/>
              </a:rPr>
              <a:t>UN Network of Economic Statisticians</a:t>
            </a:r>
          </a:p>
        </p:txBody>
      </p:sp>
      <p:sp>
        <p:nvSpPr>
          <p:cNvPr id="4" name="Title 3">
            <a:extLst>
              <a:ext uri="{FF2B5EF4-FFF2-40B4-BE49-F238E27FC236}">
                <a16:creationId xmlns:a16="http://schemas.microsoft.com/office/drawing/2014/main" id="{86F66FF5-B941-4A29-9E9E-C39725536D35}"/>
              </a:ext>
            </a:extLst>
          </p:cNvPr>
          <p:cNvSpPr>
            <a:spLocks noGrp="1"/>
          </p:cNvSpPr>
          <p:nvPr>
            <p:ph type="title"/>
          </p:nvPr>
        </p:nvSpPr>
        <p:spPr/>
        <p:txBody>
          <a:bodyPr/>
          <a:lstStyle/>
          <a:p>
            <a:r>
              <a:rPr lang="en-GB"/>
              <a:t>Beyond GDP Sprint</a:t>
            </a:r>
            <a:br>
              <a:rPr lang="en-GB"/>
            </a:br>
            <a:r>
              <a:rPr lang="en-GB"/>
              <a:t>Session One:</a:t>
            </a:r>
            <a:br>
              <a:rPr lang="en-GB"/>
            </a:br>
            <a:r>
              <a:rPr lang="en-GB"/>
              <a:t>Measuring Modern Capital</a:t>
            </a:r>
          </a:p>
        </p:txBody>
      </p:sp>
      <p:sp>
        <p:nvSpPr>
          <p:cNvPr id="5" name="Date Placeholder 4">
            <a:extLst>
              <a:ext uri="{FF2B5EF4-FFF2-40B4-BE49-F238E27FC236}">
                <a16:creationId xmlns:a16="http://schemas.microsoft.com/office/drawing/2014/main" id="{1B068F5D-5F8E-4F6F-982F-6D5284062EE3}"/>
              </a:ext>
            </a:extLst>
          </p:cNvPr>
          <p:cNvSpPr>
            <a:spLocks noGrp="1"/>
          </p:cNvSpPr>
          <p:nvPr>
            <p:ph type="dt" sz="half" idx="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003C57"/>
                </a:solidFill>
                <a:effectLst/>
                <a:uLnTx/>
                <a:uFillTx/>
                <a:latin typeface="Arial" panose="020B0604020202020204"/>
                <a:ea typeface="+mn-ea"/>
                <a:cs typeface="+mn-cs"/>
              </a:rPr>
              <a:t>March 2022</a:t>
            </a:r>
          </a:p>
        </p:txBody>
      </p:sp>
      <p:pic>
        <p:nvPicPr>
          <p:cNvPr id="7" name="Picture 6">
            <a:extLst>
              <a:ext uri="{FF2B5EF4-FFF2-40B4-BE49-F238E27FC236}">
                <a16:creationId xmlns:a16="http://schemas.microsoft.com/office/drawing/2014/main" id="{4F954B93-DCE3-493E-BBD0-98936C1B78A6}"/>
              </a:ext>
            </a:extLst>
          </p:cNvPr>
          <p:cNvPicPr>
            <a:picLocks noChangeAspect="1"/>
          </p:cNvPicPr>
          <p:nvPr/>
        </p:nvPicPr>
        <p:blipFill>
          <a:blip r:embed="rId2"/>
          <a:stretch>
            <a:fillRect/>
          </a:stretch>
        </p:blipFill>
        <p:spPr>
          <a:xfrm>
            <a:off x="8848271" y="4086503"/>
            <a:ext cx="2133600" cy="1783080"/>
          </a:xfrm>
          <a:prstGeom prst="rect">
            <a:avLst/>
          </a:prstGeom>
        </p:spPr>
      </p:pic>
    </p:spTree>
    <p:extLst>
      <p:ext uri="{BB962C8B-B14F-4D97-AF65-F5344CB8AC3E}">
        <p14:creationId xmlns:p14="http://schemas.microsoft.com/office/powerpoint/2010/main" val="205039621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04AE783-FA60-4595-8733-EAFCF98AF306}"/>
              </a:ext>
            </a:extLst>
          </p:cNvPr>
          <p:cNvSpPr>
            <a:spLocks noGrp="1"/>
          </p:cNvSpPr>
          <p:nvPr>
            <p:ph idx="1"/>
          </p:nvPr>
        </p:nvSpPr>
        <p:spPr>
          <a:xfrm>
            <a:off x="1295467" y="1316766"/>
            <a:ext cx="10286933" cy="4809399"/>
          </a:xfrm>
        </p:spPr>
        <p:txBody>
          <a:bodyPr>
            <a:normAutofit lnSpcReduction="10000"/>
          </a:bodyPr>
          <a:lstStyle/>
          <a:p>
            <a:r>
              <a:rPr lang="en-AU"/>
              <a:t>Improve in estimates of investment in data-related assets</a:t>
            </a:r>
          </a:p>
          <a:p>
            <a:pPr lvl="1"/>
            <a:r>
              <a:rPr lang="en-AU"/>
              <a:t>Occupation mapping (NOC – ANZSCO; 6 digit ANZSCO)</a:t>
            </a:r>
          </a:p>
          <a:p>
            <a:pPr lvl="1"/>
            <a:r>
              <a:rPr lang="en-AU"/>
              <a:t>Reassess assumptions on share of production activities </a:t>
            </a:r>
          </a:p>
          <a:p>
            <a:r>
              <a:rPr lang="en-AU"/>
              <a:t>Refine estimates of capital stock for data-related assets</a:t>
            </a:r>
          </a:p>
          <a:p>
            <a:pPr lvl="1"/>
            <a:r>
              <a:rPr lang="en-AU"/>
              <a:t>Expand coverage of the experimental estimates (databases and data science)</a:t>
            </a:r>
          </a:p>
          <a:p>
            <a:pPr lvl="1"/>
            <a:r>
              <a:rPr lang="en-AU"/>
              <a:t>Reassess assumptions and collect real world information (asset lives, price indexes)</a:t>
            </a:r>
          </a:p>
          <a:p>
            <a:r>
              <a:rPr lang="en-AU"/>
              <a:t>Review overlap with existing estimates (e.g. R&amp;D)</a:t>
            </a:r>
          </a:p>
          <a:p>
            <a:r>
              <a:rPr lang="en-AU"/>
              <a:t>Assess impact to productivity estimates </a:t>
            </a:r>
          </a:p>
          <a:p>
            <a:endParaRPr lang="en-AU"/>
          </a:p>
          <a:p>
            <a:pPr marL="609585" lvl="1" indent="0">
              <a:buNone/>
            </a:pPr>
            <a:endParaRPr lang="en-AU"/>
          </a:p>
        </p:txBody>
      </p:sp>
      <p:sp>
        <p:nvSpPr>
          <p:cNvPr id="3" name="Title 2">
            <a:extLst>
              <a:ext uri="{FF2B5EF4-FFF2-40B4-BE49-F238E27FC236}">
                <a16:creationId xmlns:a16="http://schemas.microsoft.com/office/drawing/2014/main" id="{16E92AAB-C8A2-4C36-9D4A-591F73D6F946}"/>
              </a:ext>
            </a:extLst>
          </p:cNvPr>
          <p:cNvSpPr>
            <a:spLocks noGrp="1"/>
          </p:cNvSpPr>
          <p:nvPr>
            <p:ph type="title"/>
          </p:nvPr>
        </p:nvSpPr>
        <p:spPr/>
        <p:txBody>
          <a:bodyPr/>
          <a:lstStyle/>
          <a:p>
            <a:r>
              <a:rPr lang="en-AU"/>
              <a:t>Future work</a:t>
            </a:r>
          </a:p>
        </p:txBody>
      </p:sp>
      <p:sp>
        <p:nvSpPr>
          <p:cNvPr id="4" name="Date Placeholder 3">
            <a:extLst>
              <a:ext uri="{FF2B5EF4-FFF2-40B4-BE49-F238E27FC236}">
                <a16:creationId xmlns:a16="http://schemas.microsoft.com/office/drawing/2014/main" id="{0BE063F1-DD60-4AB8-A715-C9ABEE492D2B}"/>
              </a:ext>
            </a:extLst>
          </p:cNvPr>
          <p:cNvSpPr>
            <a:spLocks noGrp="1"/>
          </p:cNvSpPr>
          <p:nvPr>
            <p:ph type="dt" sz="half" idx="10"/>
          </p:nvPr>
        </p:nvSpPr>
        <p:spPr/>
        <p:txBody>
          <a:bodyPr/>
          <a:lstStyle/>
          <a:p>
            <a:pPr defTabSz="1219170"/>
            <a:fld id="{80735D40-38A0-4D80-8846-DA3173A6B487}" type="datetime1">
              <a:rPr lang="en-AU">
                <a:solidFill>
                  <a:prstClr val="white"/>
                </a:solidFill>
                <a:latin typeface="Calibri"/>
              </a:rPr>
              <a:pPr defTabSz="1219170"/>
              <a:t>11/03/2022</a:t>
            </a:fld>
            <a:endParaRPr lang="en-AU">
              <a:solidFill>
                <a:prstClr val="white"/>
              </a:solidFill>
              <a:latin typeface="Calibri"/>
            </a:endParaRPr>
          </a:p>
        </p:txBody>
      </p:sp>
      <p:sp>
        <p:nvSpPr>
          <p:cNvPr id="5" name="Slide Number Placeholder 4">
            <a:extLst>
              <a:ext uri="{FF2B5EF4-FFF2-40B4-BE49-F238E27FC236}">
                <a16:creationId xmlns:a16="http://schemas.microsoft.com/office/drawing/2014/main" id="{6EC0FB24-1E8C-4977-8655-28884D9B5952}"/>
              </a:ext>
            </a:extLst>
          </p:cNvPr>
          <p:cNvSpPr>
            <a:spLocks noGrp="1"/>
          </p:cNvSpPr>
          <p:nvPr>
            <p:ph type="sldNum" sz="quarter" idx="12"/>
          </p:nvPr>
        </p:nvSpPr>
        <p:spPr/>
        <p:txBody>
          <a:bodyPr/>
          <a:lstStyle/>
          <a:p>
            <a:pPr defTabSz="1219170"/>
            <a:fld id="{919823AD-95EC-44A3-9EE2-07FA7B06177D}" type="slidenum">
              <a:rPr lang="en-AU">
                <a:solidFill>
                  <a:prstClr val="white"/>
                </a:solidFill>
                <a:latin typeface="Calibri"/>
              </a:rPr>
              <a:pPr defTabSz="1219170"/>
              <a:t>40</a:t>
            </a:fld>
            <a:endParaRPr lang="en-AU">
              <a:solidFill>
                <a:prstClr val="white"/>
              </a:solidFill>
              <a:latin typeface="Calibri"/>
            </a:endParaRPr>
          </a:p>
        </p:txBody>
      </p:sp>
    </p:spTree>
    <p:extLst>
      <p:ext uri="{BB962C8B-B14F-4D97-AF65-F5344CB8AC3E}">
        <p14:creationId xmlns:p14="http://schemas.microsoft.com/office/powerpoint/2010/main" val="289160419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a:extLst>
              <a:ext uri="{FF2B5EF4-FFF2-40B4-BE49-F238E27FC236}">
                <a16:creationId xmlns:a16="http://schemas.microsoft.com/office/drawing/2014/main" id="{90347965-8DB5-F347-9A89-FADB0E43A6A1}"/>
              </a:ext>
            </a:extLst>
          </p:cNvPr>
          <p:cNvSpPr>
            <a:spLocks noGrp="1"/>
          </p:cNvSpPr>
          <p:nvPr>
            <p:ph type="title"/>
          </p:nvPr>
        </p:nvSpPr>
        <p:spPr/>
        <p:txBody>
          <a:bodyPr/>
          <a:lstStyle/>
          <a:p>
            <a:r>
              <a:rPr lang="en-US"/>
              <a:t>Break</a:t>
            </a:r>
          </a:p>
        </p:txBody>
      </p:sp>
      <p:pic>
        <p:nvPicPr>
          <p:cNvPr id="1026" name="Picture 2">
            <a:extLst>
              <a:ext uri="{FF2B5EF4-FFF2-40B4-BE49-F238E27FC236}">
                <a16:creationId xmlns:a16="http://schemas.microsoft.com/office/drawing/2014/main" id="{87476690-79DB-49DA-9917-1927BF4120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87050" y="6175693"/>
            <a:ext cx="666750" cy="561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118414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F9B97C-D932-46E1-BB49-86B7537C18CF}"/>
              </a:ext>
            </a:extLst>
          </p:cNvPr>
          <p:cNvSpPr>
            <a:spLocks noGrp="1"/>
          </p:cNvSpPr>
          <p:nvPr>
            <p:ph type="title"/>
          </p:nvPr>
        </p:nvSpPr>
        <p:spPr/>
        <p:txBody>
          <a:bodyPr/>
          <a:lstStyle/>
          <a:p>
            <a:r>
              <a:rPr lang="en-US"/>
              <a:t>Measuring natural capital and the relationship between SNA and SEEA 	</a:t>
            </a:r>
          </a:p>
        </p:txBody>
      </p:sp>
      <p:sp>
        <p:nvSpPr>
          <p:cNvPr id="3" name="Text Placeholder 2">
            <a:extLst>
              <a:ext uri="{FF2B5EF4-FFF2-40B4-BE49-F238E27FC236}">
                <a16:creationId xmlns:a16="http://schemas.microsoft.com/office/drawing/2014/main" id="{13A7A189-749A-4165-8091-E08274C91991}"/>
              </a:ext>
            </a:extLst>
          </p:cNvPr>
          <p:cNvSpPr>
            <a:spLocks noGrp="1"/>
          </p:cNvSpPr>
          <p:nvPr>
            <p:ph type="body" sz="quarter" idx="10"/>
          </p:nvPr>
        </p:nvSpPr>
        <p:spPr>
          <a:xfrm>
            <a:off x="712695" y="2948925"/>
            <a:ext cx="10515600" cy="656856"/>
          </a:xfrm>
        </p:spPr>
        <p:txBody>
          <a:bodyPr/>
          <a:lstStyle/>
          <a:p>
            <a:r>
              <a:rPr lang="en-US"/>
              <a:t>Bram Edens, PhD.</a:t>
            </a:r>
          </a:p>
        </p:txBody>
      </p:sp>
      <p:sp>
        <p:nvSpPr>
          <p:cNvPr id="4" name="Text Placeholder 3">
            <a:extLst>
              <a:ext uri="{FF2B5EF4-FFF2-40B4-BE49-F238E27FC236}">
                <a16:creationId xmlns:a16="http://schemas.microsoft.com/office/drawing/2014/main" id="{9062A6F4-33BB-4A15-B305-8EF7CFF48423}"/>
              </a:ext>
            </a:extLst>
          </p:cNvPr>
          <p:cNvSpPr>
            <a:spLocks noGrp="1"/>
          </p:cNvSpPr>
          <p:nvPr>
            <p:ph type="body" sz="quarter" idx="11"/>
          </p:nvPr>
        </p:nvSpPr>
        <p:spPr>
          <a:xfrm>
            <a:off x="712695" y="4704601"/>
            <a:ext cx="10515600" cy="483909"/>
          </a:xfrm>
        </p:spPr>
        <p:txBody>
          <a:bodyPr/>
          <a:lstStyle/>
          <a:p>
            <a:r>
              <a:rPr lang="en-US"/>
              <a:t>United Nations Statistics Division</a:t>
            </a:r>
          </a:p>
        </p:txBody>
      </p:sp>
    </p:spTree>
    <p:extLst>
      <p:ext uri="{BB962C8B-B14F-4D97-AF65-F5344CB8AC3E}">
        <p14:creationId xmlns:p14="http://schemas.microsoft.com/office/powerpoint/2010/main" val="84833896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4D1761-B2CA-4203-AB8C-793028019E06}"/>
              </a:ext>
            </a:extLst>
          </p:cNvPr>
          <p:cNvSpPr>
            <a:spLocks noGrp="1"/>
          </p:cNvSpPr>
          <p:nvPr>
            <p:ph type="ctrTitle"/>
          </p:nvPr>
        </p:nvSpPr>
        <p:spPr/>
        <p:txBody>
          <a:bodyPr/>
          <a:lstStyle/>
          <a:p>
            <a:r>
              <a:rPr lang="en-US"/>
              <a:t>Outline</a:t>
            </a:r>
          </a:p>
        </p:txBody>
      </p:sp>
      <p:sp>
        <p:nvSpPr>
          <p:cNvPr id="3" name="Text Placeholder 2">
            <a:extLst>
              <a:ext uri="{FF2B5EF4-FFF2-40B4-BE49-F238E27FC236}">
                <a16:creationId xmlns:a16="http://schemas.microsoft.com/office/drawing/2014/main" id="{9BD90025-912C-4879-8A29-B8CEF3584524}"/>
              </a:ext>
            </a:extLst>
          </p:cNvPr>
          <p:cNvSpPr>
            <a:spLocks noGrp="1"/>
          </p:cNvSpPr>
          <p:nvPr>
            <p:ph type="body" sz="quarter" idx="13"/>
          </p:nvPr>
        </p:nvSpPr>
        <p:spPr>
          <a:xfrm>
            <a:off x="838200" y="1601469"/>
            <a:ext cx="9144000" cy="3308347"/>
          </a:xfrm>
        </p:spPr>
        <p:txBody>
          <a:bodyPr/>
          <a:lstStyle/>
          <a:p>
            <a:r>
              <a:rPr lang="en-US"/>
              <a:t>Context on SEEA</a:t>
            </a:r>
          </a:p>
          <a:p>
            <a:r>
              <a:rPr lang="en-US"/>
              <a:t>Defining natural capital in SEEA</a:t>
            </a:r>
          </a:p>
          <a:p>
            <a:r>
              <a:rPr lang="en-US"/>
              <a:t>Measuring natural capital</a:t>
            </a:r>
          </a:p>
          <a:p>
            <a:r>
              <a:rPr lang="en-US"/>
              <a:t>Beyond GDP</a:t>
            </a:r>
          </a:p>
          <a:p>
            <a:endParaRPr lang="en-US"/>
          </a:p>
          <a:p>
            <a:endParaRPr lang="en-US"/>
          </a:p>
          <a:p>
            <a:pPr lvl="1"/>
            <a:endParaRPr lang="en-US"/>
          </a:p>
        </p:txBody>
      </p:sp>
    </p:spTree>
    <p:extLst>
      <p:ext uri="{BB962C8B-B14F-4D97-AF65-F5344CB8AC3E}">
        <p14:creationId xmlns:p14="http://schemas.microsoft.com/office/powerpoint/2010/main" val="101030539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F7FD9-9AFF-4BB4-8D64-32DE0854D0F4}"/>
              </a:ext>
            </a:extLst>
          </p:cNvPr>
          <p:cNvSpPr>
            <a:spLocks noGrp="1"/>
          </p:cNvSpPr>
          <p:nvPr>
            <p:ph type="title"/>
          </p:nvPr>
        </p:nvSpPr>
        <p:spPr/>
        <p:txBody>
          <a:bodyPr/>
          <a:lstStyle/>
          <a:p>
            <a:r>
              <a:rPr lang="en-US"/>
              <a:t>The Need </a:t>
            </a:r>
          </a:p>
        </p:txBody>
      </p:sp>
      <p:sp>
        <p:nvSpPr>
          <p:cNvPr id="4" name="Text Placeholder 3">
            <a:extLst>
              <a:ext uri="{FF2B5EF4-FFF2-40B4-BE49-F238E27FC236}">
                <a16:creationId xmlns:a16="http://schemas.microsoft.com/office/drawing/2014/main" id="{7CDA4BC4-0DA7-42C1-9750-3F1BD0DE0766}"/>
              </a:ext>
            </a:extLst>
          </p:cNvPr>
          <p:cNvSpPr>
            <a:spLocks noGrp="1"/>
          </p:cNvSpPr>
          <p:nvPr>
            <p:ph type="body" sz="half" idx="2"/>
          </p:nvPr>
        </p:nvSpPr>
        <p:spPr>
          <a:xfrm>
            <a:off x="840317" y="1115466"/>
            <a:ext cx="6077364" cy="4773706"/>
          </a:xfrm>
        </p:spPr>
        <p:txBody>
          <a:bodyPr/>
          <a:lstStyle/>
          <a:p>
            <a:pPr marL="285750" indent="-285750">
              <a:buFont typeface="Arial" panose="020B0604020202020204" pitchFamily="34" charset="0"/>
              <a:buChar char="•"/>
            </a:pPr>
            <a:r>
              <a:rPr lang="en-US" sz="2000"/>
              <a:t>Our economy and well-being crucially depends on nature</a:t>
            </a:r>
          </a:p>
          <a:p>
            <a:pPr marL="285750" indent="-285750">
              <a:buFont typeface="Arial" panose="020B0604020202020204" pitchFamily="34" charset="0"/>
              <a:buChar char="•"/>
            </a:pPr>
            <a:r>
              <a:rPr lang="en-US" sz="2000"/>
              <a:t>Recognize natural capital as asset:</a:t>
            </a:r>
          </a:p>
          <a:p>
            <a:pPr marL="742950" lvl="1" indent="-285750">
              <a:buFont typeface="Arial" panose="020B0604020202020204" pitchFamily="34" charset="0"/>
              <a:buChar char="•"/>
            </a:pPr>
            <a:r>
              <a:rPr lang="en-US" sz="1600"/>
              <a:t>Provide flows of benefits to people </a:t>
            </a:r>
          </a:p>
          <a:p>
            <a:pPr marL="742950" lvl="1" indent="-285750">
              <a:buFont typeface="Arial" panose="020B0604020202020204" pitchFamily="34" charset="0"/>
              <a:buChar char="•"/>
            </a:pPr>
            <a:r>
              <a:rPr lang="en-US" sz="1600"/>
              <a:t>Stocks that can be degraded / depleted or enhanced / restored </a:t>
            </a:r>
          </a:p>
          <a:p>
            <a:pPr marL="285750" indent="-285750">
              <a:buFont typeface="Arial" panose="020B0604020202020204" pitchFamily="34" charset="0"/>
              <a:buChar char="•"/>
            </a:pPr>
            <a:r>
              <a:rPr lang="en-US" sz="2000"/>
              <a:t>Both aspects important to assess the impacts and dependencies on natural capital which is not reflected in GDP or the SNA</a:t>
            </a:r>
          </a:p>
          <a:p>
            <a:pPr marL="285750" indent="-285750">
              <a:buFont typeface="Arial" panose="020B0604020202020204" pitchFamily="34" charset="0"/>
              <a:buChar char="•"/>
            </a:pPr>
            <a:r>
              <a:rPr lang="en-US" sz="2000"/>
              <a:t>Decision makers need key information necessary to effectively pursue and track sustainable development</a:t>
            </a:r>
          </a:p>
          <a:p>
            <a:pPr marL="285750" indent="-285750">
              <a:buFont typeface="Arial" panose="020B0604020202020204" pitchFamily="34" charset="0"/>
              <a:buChar char="•"/>
            </a:pPr>
            <a:r>
              <a:rPr lang="en-US" sz="2000"/>
              <a:t>SEEA has been developed to address those needs</a:t>
            </a:r>
          </a:p>
        </p:txBody>
      </p:sp>
      <p:pic>
        <p:nvPicPr>
          <p:cNvPr id="22" name="Picture Placeholder 21" descr="A river surrounded by trees&#10;&#10;Description automatically generated">
            <a:extLst>
              <a:ext uri="{FF2B5EF4-FFF2-40B4-BE49-F238E27FC236}">
                <a16:creationId xmlns:a16="http://schemas.microsoft.com/office/drawing/2014/main" id="{11DDDA7F-34FB-4A16-9285-C8E60A59BF7C}"/>
              </a:ext>
            </a:extLst>
          </p:cNvPr>
          <p:cNvPicPr>
            <a:picLocks noGrp="1" noChangeAspect="1"/>
          </p:cNvPicPr>
          <p:nvPr>
            <p:ph type="pic" idx="1"/>
          </p:nvPr>
        </p:nvPicPr>
        <p:blipFill>
          <a:blip r:embed="rId3" cstate="print">
            <a:extLst>
              <a:ext uri="{28A0092B-C50C-407E-A947-70E740481C1C}">
                <a14:useLocalDpi xmlns:a14="http://schemas.microsoft.com/office/drawing/2010/main" val="0"/>
              </a:ext>
            </a:extLst>
          </a:blip>
          <a:srcRect l="21419" r="21419"/>
          <a:stretch>
            <a:fillRect/>
          </a:stretch>
        </p:blipFill>
        <p:spPr>
          <a:xfrm>
            <a:off x="9576141" y="3145860"/>
            <a:ext cx="2348971" cy="2743313"/>
          </a:xfrm>
        </p:spPr>
      </p:pic>
      <p:pic>
        <p:nvPicPr>
          <p:cNvPr id="24" name="Picture 23" descr="A lot of smoke around it&#10;&#10;Description automatically generated">
            <a:extLst>
              <a:ext uri="{FF2B5EF4-FFF2-40B4-BE49-F238E27FC236}">
                <a16:creationId xmlns:a16="http://schemas.microsoft.com/office/drawing/2014/main" id="{86EE41C1-E272-43E0-9207-1AD0767BCA63}"/>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6623" r="16207"/>
          <a:stretch/>
        </p:blipFill>
        <p:spPr>
          <a:xfrm>
            <a:off x="9576141" y="255494"/>
            <a:ext cx="2348971" cy="2743200"/>
          </a:xfrm>
          <a:prstGeom prst="rect">
            <a:avLst/>
          </a:prstGeom>
        </p:spPr>
      </p:pic>
      <p:pic>
        <p:nvPicPr>
          <p:cNvPr id="26" name="Picture 25" descr="A view of a mountain&#10;&#10;Description automatically generated">
            <a:extLst>
              <a:ext uri="{FF2B5EF4-FFF2-40B4-BE49-F238E27FC236}">
                <a16:creationId xmlns:a16="http://schemas.microsoft.com/office/drawing/2014/main" id="{6317F298-CFE6-4940-BD0D-1B68BDF9FF77}"/>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51454"/>
          <a:stretch/>
        </p:blipFill>
        <p:spPr>
          <a:xfrm>
            <a:off x="7072426" y="3145972"/>
            <a:ext cx="2348971" cy="2743200"/>
          </a:xfrm>
          <a:prstGeom prst="rect">
            <a:avLst/>
          </a:prstGeom>
        </p:spPr>
      </p:pic>
      <p:pic>
        <p:nvPicPr>
          <p:cNvPr id="30" name="Picture 29" descr="A small boat in a body of water&#10;&#10;Description automatically generated">
            <a:extLst>
              <a:ext uri="{FF2B5EF4-FFF2-40B4-BE49-F238E27FC236}">
                <a16:creationId xmlns:a16="http://schemas.microsoft.com/office/drawing/2014/main" id="{2E89B5E7-0CE0-4331-803F-70621A0F97A7}"/>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30669" r="12245"/>
          <a:stretch/>
        </p:blipFill>
        <p:spPr>
          <a:xfrm>
            <a:off x="7072426" y="255494"/>
            <a:ext cx="2348971" cy="2743200"/>
          </a:xfrm>
          <a:prstGeom prst="rect">
            <a:avLst/>
          </a:prstGeom>
        </p:spPr>
      </p:pic>
    </p:spTree>
    <p:extLst>
      <p:ext uri="{BB962C8B-B14F-4D97-AF65-F5344CB8AC3E}">
        <p14:creationId xmlns:p14="http://schemas.microsoft.com/office/powerpoint/2010/main" val="335548013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77F6CF-2285-41AD-B1B1-444F0333285A}"/>
              </a:ext>
            </a:extLst>
          </p:cNvPr>
          <p:cNvSpPr>
            <a:spLocks noGrp="1"/>
          </p:cNvSpPr>
          <p:nvPr>
            <p:ph type="ctrTitle"/>
          </p:nvPr>
        </p:nvSpPr>
        <p:spPr>
          <a:xfrm>
            <a:off x="838200" y="188259"/>
            <a:ext cx="11353801" cy="591670"/>
          </a:xfrm>
        </p:spPr>
        <p:txBody>
          <a:bodyPr/>
          <a:lstStyle/>
          <a:p>
            <a:r>
              <a:rPr lang="en-US"/>
              <a:t>Standardization of measurement of the environment</a:t>
            </a:r>
          </a:p>
        </p:txBody>
      </p:sp>
      <p:sp>
        <p:nvSpPr>
          <p:cNvPr id="3" name="Text Placeholder 2">
            <a:extLst>
              <a:ext uri="{FF2B5EF4-FFF2-40B4-BE49-F238E27FC236}">
                <a16:creationId xmlns:a16="http://schemas.microsoft.com/office/drawing/2014/main" id="{41C27EBF-458E-4E77-A5F0-A0AFEDA0EAAE}"/>
              </a:ext>
            </a:extLst>
          </p:cNvPr>
          <p:cNvSpPr>
            <a:spLocks noGrp="1"/>
          </p:cNvSpPr>
          <p:nvPr>
            <p:ph type="body" sz="quarter" idx="13"/>
          </p:nvPr>
        </p:nvSpPr>
        <p:spPr>
          <a:xfrm>
            <a:off x="838200" y="1117300"/>
            <a:ext cx="10889512" cy="3308347"/>
          </a:xfrm>
        </p:spPr>
        <p:txBody>
          <a:bodyPr/>
          <a:lstStyle/>
          <a:p>
            <a:r>
              <a:rPr lang="en-US"/>
              <a:t>History goes back to 1980s: 1993 SEEA; 2003 SEEA </a:t>
            </a:r>
          </a:p>
          <a:p>
            <a:r>
              <a:rPr lang="en-US"/>
              <a:t>SEEA Central Framework adopted in 2013 as statistical standard by UNSC</a:t>
            </a:r>
          </a:p>
          <a:p>
            <a:r>
              <a:rPr lang="en-US"/>
              <a:t>SEEA Ecosystem Accounting adopted in March 2021 </a:t>
            </a:r>
          </a:p>
          <a:p>
            <a:pPr lvl="1"/>
            <a:r>
              <a:rPr lang="en-US" i="1"/>
              <a:t>chapters 1-7 describing the accounting framework and the physical accounts adopted as an international statistical standard</a:t>
            </a:r>
          </a:p>
          <a:p>
            <a:pPr lvl="1"/>
            <a:r>
              <a:rPr lang="en-US" i="1"/>
              <a:t>chapters 8-11 recognized as describing internationally recognized statistical principles and recommendations for the valuation of ecosystem services and assets</a:t>
            </a:r>
          </a:p>
          <a:p>
            <a:r>
              <a:rPr lang="en-US"/>
              <a:t>SEEA developed in close collaboration with numerous stakeholders, including:</a:t>
            </a:r>
          </a:p>
          <a:p>
            <a:pPr lvl="1"/>
            <a:r>
              <a:rPr lang="en-US"/>
              <a:t>CBD, UNCCD</a:t>
            </a:r>
          </a:p>
          <a:p>
            <a:pPr lvl="1"/>
            <a:r>
              <a:rPr lang="en-US"/>
              <a:t>IPBES</a:t>
            </a:r>
          </a:p>
          <a:p>
            <a:pPr lvl="1"/>
            <a:r>
              <a:rPr lang="en-US"/>
              <a:t>IUCN</a:t>
            </a:r>
          </a:p>
          <a:p>
            <a:pPr lvl="1"/>
            <a:r>
              <a:rPr lang="en-US"/>
              <a:t>Capitals Coalition and private sector (most recently TNFD)</a:t>
            </a:r>
          </a:p>
          <a:p>
            <a:pPr lvl="1"/>
            <a:r>
              <a:rPr lang="en-US"/>
              <a:t>Wealth accounting efforts (World Bank; UNEP)</a:t>
            </a:r>
          </a:p>
          <a:p>
            <a:endParaRPr lang="en-US"/>
          </a:p>
        </p:txBody>
      </p:sp>
    </p:spTree>
    <p:extLst>
      <p:ext uri="{BB962C8B-B14F-4D97-AF65-F5344CB8AC3E}">
        <p14:creationId xmlns:p14="http://schemas.microsoft.com/office/powerpoint/2010/main" val="232739219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jdelijke aanduiding voor tekst 3"/>
          <p:cNvSpPr>
            <a:spLocks noGrp="1"/>
          </p:cNvSpPr>
          <p:nvPr>
            <p:ph type="body" sz="quarter" idx="13"/>
          </p:nvPr>
        </p:nvSpPr>
        <p:spPr/>
        <p:txBody>
          <a:bodyPr/>
          <a:lstStyle>
            <a:defPPr>
              <a:defRPr lang="en-US"/>
            </a:defPPr>
            <a:lvl1pPr marL="0" algn="l" defTabSz="2177095" rtl="0" eaLnBrk="1" latinLnBrk="0" hangingPunct="1">
              <a:defRPr sz="4286" kern="1200">
                <a:solidFill>
                  <a:schemeClr val="tx1"/>
                </a:solidFill>
                <a:latin typeface="+mn-lt"/>
                <a:ea typeface="+mn-ea"/>
                <a:cs typeface="+mn-cs"/>
              </a:defRPr>
            </a:lvl1pPr>
            <a:lvl2pPr marL="1088547" algn="l" defTabSz="2177095" rtl="0" eaLnBrk="1" latinLnBrk="0" hangingPunct="1">
              <a:defRPr sz="4286" kern="1200">
                <a:solidFill>
                  <a:schemeClr val="tx1"/>
                </a:solidFill>
                <a:latin typeface="+mn-lt"/>
                <a:ea typeface="+mn-ea"/>
                <a:cs typeface="+mn-cs"/>
              </a:defRPr>
            </a:lvl2pPr>
            <a:lvl3pPr marL="2177095" algn="l" defTabSz="2177095" rtl="0" eaLnBrk="1" latinLnBrk="0" hangingPunct="1">
              <a:defRPr sz="4286" kern="1200">
                <a:solidFill>
                  <a:schemeClr val="tx1"/>
                </a:solidFill>
                <a:latin typeface="+mn-lt"/>
                <a:ea typeface="+mn-ea"/>
                <a:cs typeface="+mn-cs"/>
              </a:defRPr>
            </a:lvl3pPr>
            <a:lvl4pPr marL="3265642" algn="l" defTabSz="2177095" rtl="0" eaLnBrk="1" latinLnBrk="0" hangingPunct="1">
              <a:defRPr sz="4286" kern="1200">
                <a:solidFill>
                  <a:schemeClr val="tx1"/>
                </a:solidFill>
                <a:latin typeface="+mn-lt"/>
                <a:ea typeface="+mn-ea"/>
                <a:cs typeface="+mn-cs"/>
              </a:defRPr>
            </a:lvl4pPr>
            <a:lvl5pPr marL="4354190" algn="l" defTabSz="2177095" rtl="0" eaLnBrk="1" latinLnBrk="0" hangingPunct="1">
              <a:defRPr sz="4286" kern="1200">
                <a:solidFill>
                  <a:schemeClr val="tx1"/>
                </a:solidFill>
                <a:latin typeface="+mn-lt"/>
                <a:ea typeface="+mn-ea"/>
                <a:cs typeface="+mn-cs"/>
              </a:defRPr>
            </a:lvl5pPr>
            <a:lvl6pPr marL="5442737" algn="l" defTabSz="2177095" rtl="0" eaLnBrk="1" latinLnBrk="0" hangingPunct="1">
              <a:defRPr sz="4286" kern="1200">
                <a:solidFill>
                  <a:schemeClr val="tx1"/>
                </a:solidFill>
                <a:latin typeface="+mn-lt"/>
                <a:ea typeface="+mn-ea"/>
                <a:cs typeface="+mn-cs"/>
              </a:defRPr>
            </a:lvl6pPr>
            <a:lvl7pPr marL="6531285" algn="l" defTabSz="2177095" rtl="0" eaLnBrk="1" latinLnBrk="0" hangingPunct="1">
              <a:defRPr sz="4286" kern="1200">
                <a:solidFill>
                  <a:schemeClr val="tx1"/>
                </a:solidFill>
                <a:latin typeface="+mn-lt"/>
                <a:ea typeface="+mn-ea"/>
                <a:cs typeface="+mn-cs"/>
              </a:defRPr>
            </a:lvl7pPr>
            <a:lvl8pPr marL="7619832" algn="l" defTabSz="2177095" rtl="0" eaLnBrk="1" latinLnBrk="0" hangingPunct="1">
              <a:defRPr sz="4286" kern="1200">
                <a:solidFill>
                  <a:schemeClr val="tx1"/>
                </a:solidFill>
                <a:latin typeface="+mn-lt"/>
                <a:ea typeface="+mn-ea"/>
                <a:cs typeface="+mn-cs"/>
              </a:defRPr>
            </a:lvl8pPr>
            <a:lvl9pPr marL="8708380" algn="l" defTabSz="2177095" rtl="0" eaLnBrk="1" latinLnBrk="0" hangingPunct="1">
              <a:defRPr sz="4286" kern="1200">
                <a:solidFill>
                  <a:schemeClr val="tx1"/>
                </a:solidFill>
                <a:latin typeface="+mn-lt"/>
                <a:ea typeface="+mn-ea"/>
                <a:cs typeface="+mn-cs"/>
              </a:defRPr>
            </a:lvl9pPr>
          </a:lstStyle>
          <a:p>
            <a:endParaRPr lang="en-US"/>
          </a:p>
        </p:txBody>
      </p:sp>
      <p:graphicFrame>
        <p:nvGraphicFramePr>
          <p:cNvPr id="8" name="Content Placeholder 5"/>
          <p:cNvGraphicFramePr>
            <a:graphicFrameLocks/>
          </p:cNvGraphicFramePr>
          <p:nvPr/>
        </p:nvGraphicFramePr>
        <p:xfrm>
          <a:off x="1203158" y="1039255"/>
          <a:ext cx="9007645" cy="5710461"/>
        </p:xfrm>
        <a:graphic>
          <a:graphicData uri="http://schemas.openxmlformats.org/drawingml/2006/table">
            <a:tbl>
              <a:tblPr firstRow="1" bandRow="1">
                <a:tableStyleId>{5C22544A-7EE6-4342-B048-85BDC9FD1C3A}</a:tableStyleId>
              </a:tblPr>
              <a:tblGrid>
                <a:gridCol w="2835740">
                  <a:extLst>
                    <a:ext uri="{9D8B030D-6E8A-4147-A177-3AD203B41FA5}">
                      <a16:colId xmlns:a16="http://schemas.microsoft.com/office/drawing/2014/main" val="20000"/>
                    </a:ext>
                  </a:extLst>
                </a:gridCol>
                <a:gridCol w="2001699">
                  <a:extLst>
                    <a:ext uri="{9D8B030D-6E8A-4147-A177-3AD203B41FA5}">
                      <a16:colId xmlns:a16="http://schemas.microsoft.com/office/drawing/2014/main" val="20001"/>
                    </a:ext>
                  </a:extLst>
                </a:gridCol>
                <a:gridCol w="4170206">
                  <a:extLst>
                    <a:ext uri="{9D8B030D-6E8A-4147-A177-3AD203B41FA5}">
                      <a16:colId xmlns:a16="http://schemas.microsoft.com/office/drawing/2014/main" val="2742681153"/>
                    </a:ext>
                  </a:extLst>
                </a:gridCol>
              </a:tblGrid>
              <a:tr h="234592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800" b="1">
                          <a:solidFill>
                            <a:schemeClr val="tx1"/>
                          </a:solidFill>
                          <a:latin typeface="Palatino Linotype" charset="0"/>
                          <a:ea typeface="Palatino Linotype" charset="0"/>
                          <a:cs typeface="Palatino Linotype" charset="0"/>
                        </a:rPr>
                        <a:t>SEEA-CF</a:t>
                      </a:r>
                      <a:r>
                        <a:rPr lang="en-GB" sz="1800">
                          <a:solidFill>
                            <a:schemeClr val="tx1"/>
                          </a:solidFill>
                          <a:latin typeface="Palatino Linotype" charset="0"/>
                          <a:ea typeface="Palatino Linotype" charset="0"/>
                          <a:cs typeface="Palatino Linotype" charset="0"/>
                        </a:rPr>
                        <a:t> </a:t>
                      </a:r>
                      <a:br>
                        <a:rPr lang="en-GB" sz="1800">
                          <a:solidFill>
                            <a:schemeClr val="tx1"/>
                          </a:solidFill>
                          <a:latin typeface="Palatino Linotype" charset="0"/>
                          <a:ea typeface="Palatino Linotype" charset="0"/>
                          <a:cs typeface="Palatino Linotype" charset="0"/>
                        </a:rPr>
                      </a:br>
                      <a:r>
                        <a:rPr lang="en-GB" sz="1800" b="0">
                          <a:solidFill>
                            <a:schemeClr val="tx1"/>
                          </a:solidFill>
                          <a:latin typeface="Palatino Linotype" charset="0"/>
                          <a:ea typeface="Palatino Linotype" charset="0"/>
                          <a:cs typeface="Palatino Linotype" charset="0"/>
                        </a:rPr>
                        <a:t>(Central Framework)</a:t>
                      </a:r>
                    </a:p>
                  </a:txBody>
                  <a:tcPr>
                    <a:solidFill>
                      <a:srgbClr val="92D050">
                        <a:alpha val="50000"/>
                      </a:srgbClr>
                    </a:solidFill>
                  </a:tcPr>
                </a:tc>
                <a:tc>
                  <a:txBody>
                    <a:bodyPr/>
                    <a:lstStyle/>
                    <a:p>
                      <a:pPr marL="108000" lvl="0" indent="-108000">
                        <a:buFont typeface="Arial" panose="020B0604020202020204" pitchFamily="34" charset="0"/>
                        <a:buChar char="•"/>
                      </a:pPr>
                      <a:r>
                        <a:rPr lang="en-GB" sz="1600">
                          <a:solidFill>
                            <a:schemeClr val="tx1"/>
                          </a:solidFill>
                          <a:latin typeface="Palatino Linotype" charset="0"/>
                          <a:ea typeface="Palatino Linotype" charset="0"/>
                          <a:cs typeface="Palatino Linotype" charset="0"/>
                        </a:rPr>
                        <a:t>Assets</a:t>
                      </a:r>
                    </a:p>
                    <a:p>
                      <a:pPr marL="108000" lvl="0" indent="-108000">
                        <a:buFont typeface="Arial" panose="020B0604020202020204" pitchFamily="34" charset="0"/>
                        <a:buChar char="•"/>
                      </a:pPr>
                      <a:endParaRPr lang="en-GB" sz="1600">
                        <a:solidFill>
                          <a:schemeClr val="tx1"/>
                        </a:solidFill>
                        <a:latin typeface="Palatino Linotype" charset="0"/>
                        <a:ea typeface="Palatino Linotype" charset="0"/>
                        <a:cs typeface="Palatino Linotype" charset="0"/>
                      </a:endParaRPr>
                    </a:p>
                    <a:p>
                      <a:pPr marL="108000" lvl="0" indent="-108000">
                        <a:buFont typeface="Arial" panose="020B0604020202020204" pitchFamily="34" charset="0"/>
                        <a:buChar char="•"/>
                      </a:pPr>
                      <a:r>
                        <a:rPr lang="en-GB" sz="1600">
                          <a:solidFill>
                            <a:schemeClr val="tx1"/>
                          </a:solidFill>
                          <a:latin typeface="Palatino Linotype" charset="0"/>
                          <a:ea typeface="Palatino Linotype" charset="0"/>
                          <a:cs typeface="Palatino Linotype" charset="0"/>
                        </a:rPr>
                        <a:t>Physical flows</a:t>
                      </a:r>
                    </a:p>
                    <a:p>
                      <a:pPr marL="108000" lvl="0" indent="-108000">
                        <a:buFont typeface="Arial" panose="020B0604020202020204" pitchFamily="34" charset="0"/>
                        <a:buChar char="•"/>
                      </a:pPr>
                      <a:endParaRPr lang="en-GB" sz="1600" b="0">
                        <a:solidFill>
                          <a:schemeClr val="tx1"/>
                        </a:solidFill>
                        <a:latin typeface="Palatino Linotype" charset="0"/>
                        <a:ea typeface="Palatino Linotype" charset="0"/>
                        <a:cs typeface="Palatino Linotype" charset="0"/>
                      </a:endParaRPr>
                    </a:p>
                    <a:p>
                      <a:pPr marL="108000" lvl="0" indent="-108000">
                        <a:buFont typeface="Arial" panose="020B0604020202020204" pitchFamily="34" charset="0"/>
                        <a:buChar char="•"/>
                      </a:pPr>
                      <a:r>
                        <a:rPr lang="en-GB" sz="1600">
                          <a:solidFill>
                            <a:schemeClr val="tx1"/>
                          </a:solidFill>
                          <a:latin typeface="Palatino Linotype" charset="0"/>
                          <a:ea typeface="Palatino Linotype" charset="0"/>
                          <a:cs typeface="Palatino Linotype" charset="0"/>
                        </a:rPr>
                        <a:t>Monetary flows</a:t>
                      </a:r>
                      <a:endParaRPr lang="en-GB" sz="1600" b="0">
                        <a:solidFill>
                          <a:schemeClr val="tx1"/>
                        </a:solidFill>
                        <a:latin typeface="Palatino Linotype" charset="0"/>
                        <a:ea typeface="Palatino Linotype" charset="0"/>
                        <a:cs typeface="Palatino Linotype" charset="0"/>
                      </a:endParaRPr>
                    </a:p>
                  </a:txBody>
                  <a:tcPr>
                    <a:solidFill>
                      <a:srgbClr val="92D050">
                        <a:alpha val="50000"/>
                      </a:srgbClr>
                    </a:solidFill>
                  </a:tcPr>
                </a:tc>
                <a:tc>
                  <a:txBody>
                    <a:bodyPr/>
                    <a:lstStyle/>
                    <a:p>
                      <a:pPr marL="108000" indent="-108000">
                        <a:buFont typeface="Arial" panose="020B0604020202020204" pitchFamily="34" charset="0"/>
                        <a:buChar char="•"/>
                      </a:pPr>
                      <a:r>
                        <a:rPr lang="en-CA" sz="1600" b="0">
                          <a:solidFill>
                            <a:schemeClr val="tx1"/>
                          </a:solidFill>
                          <a:latin typeface="Palatino Linotype" charset="0"/>
                          <a:ea typeface="Palatino Linotype" charset="0"/>
                          <a:cs typeface="Palatino Linotype" charset="0"/>
                        </a:rPr>
                        <a:t>Minerals &amp; Energy, Land, Timber, Soil,</a:t>
                      </a:r>
                      <a:r>
                        <a:rPr lang="en-CA" sz="1600" b="0" baseline="0">
                          <a:solidFill>
                            <a:schemeClr val="tx1"/>
                          </a:solidFill>
                          <a:latin typeface="Palatino Linotype" charset="0"/>
                          <a:ea typeface="Palatino Linotype" charset="0"/>
                          <a:cs typeface="Palatino Linotype" charset="0"/>
                        </a:rPr>
                        <a:t> Water, </a:t>
                      </a:r>
                      <a:r>
                        <a:rPr lang="en-CA" sz="1600" b="0">
                          <a:solidFill>
                            <a:schemeClr val="tx1"/>
                          </a:solidFill>
                          <a:latin typeface="Palatino Linotype" charset="0"/>
                          <a:ea typeface="Palatino Linotype" charset="0"/>
                          <a:cs typeface="Palatino Linotype" charset="0"/>
                        </a:rPr>
                        <a:t>Aquatic, Other Biological</a:t>
                      </a:r>
                      <a:endParaRPr lang="en-CA" sz="1600" b="0" baseline="0">
                        <a:solidFill>
                          <a:schemeClr val="tx1"/>
                        </a:solidFill>
                        <a:latin typeface="Palatino Linotype" charset="0"/>
                        <a:ea typeface="Palatino Linotype" charset="0"/>
                        <a:cs typeface="Palatino Linotype" charset="0"/>
                      </a:endParaRPr>
                    </a:p>
                    <a:p>
                      <a:pPr marL="108000" indent="-108000">
                        <a:buFont typeface="Arial" panose="020B0604020202020204" pitchFamily="34" charset="0"/>
                        <a:buChar char="•"/>
                      </a:pPr>
                      <a:r>
                        <a:rPr lang="en-CA" sz="1600" b="0" baseline="0">
                          <a:solidFill>
                            <a:schemeClr val="tx1"/>
                          </a:solidFill>
                          <a:latin typeface="Palatino Linotype" charset="0"/>
                          <a:ea typeface="Palatino Linotype" charset="0"/>
                          <a:cs typeface="Palatino Linotype" charset="0"/>
                        </a:rPr>
                        <a:t>Materials, Energy, Water, Emissions, Effluents, Wastes</a:t>
                      </a:r>
                      <a:endParaRPr lang="en-CA" sz="1600" b="0">
                        <a:solidFill>
                          <a:schemeClr val="tx1"/>
                        </a:solidFill>
                        <a:latin typeface="Palatino Linotype" charset="0"/>
                        <a:ea typeface="Palatino Linotype" charset="0"/>
                        <a:cs typeface="Palatino Linotype" charset="0"/>
                      </a:endParaRPr>
                    </a:p>
                    <a:p>
                      <a:pPr marL="108000" indent="-108000">
                        <a:buFont typeface="Arial" panose="020B0604020202020204" pitchFamily="34" charset="0"/>
                        <a:buChar char="•"/>
                      </a:pPr>
                      <a:r>
                        <a:rPr lang="en-CA" sz="1600" b="0">
                          <a:solidFill>
                            <a:schemeClr val="tx1"/>
                          </a:solidFill>
                          <a:latin typeface="Palatino Linotype" charset="0"/>
                          <a:ea typeface="Palatino Linotype" charset="0"/>
                          <a:cs typeface="Palatino Linotype" charset="0"/>
                        </a:rPr>
                        <a:t>Protection expenditures, taxes &amp; subsidies</a:t>
                      </a:r>
                    </a:p>
                  </a:txBody>
                  <a:tcPr>
                    <a:solidFill>
                      <a:srgbClr val="92D050">
                        <a:alpha val="50000"/>
                      </a:srgbClr>
                    </a:solidFill>
                  </a:tcPr>
                </a:tc>
                <a:extLst>
                  <a:ext uri="{0D108BD9-81ED-4DB2-BD59-A6C34878D82A}">
                    <a16:rowId xmlns:a16="http://schemas.microsoft.com/office/drawing/2014/main" val="10000"/>
                  </a:ext>
                </a:extLst>
              </a:tr>
              <a:tr h="177320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800" b="1">
                          <a:latin typeface="Palatino Linotype" charset="0"/>
                          <a:ea typeface="Palatino Linotype" charset="0"/>
                          <a:cs typeface="Palatino Linotype" charset="0"/>
                        </a:rPr>
                        <a:t>SEEA Water;</a:t>
                      </a:r>
                      <a:br>
                        <a:rPr lang="en-GB" sz="1800" b="1">
                          <a:latin typeface="Palatino Linotype" charset="0"/>
                          <a:ea typeface="Palatino Linotype" charset="0"/>
                          <a:cs typeface="Palatino Linotype" charset="0"/>
                        </a:rPr>
                      </a:br>
                      <a:r>
                        <a:rPr lang="en-GB" sz="1800" b="1">
                          <a:latin typeface="Palatino Linotype" charset="0"/>
                          <a:ea typeface="Palatino Linotype" charset="0"/>
                          <a:cs typeface="Palatino Linotype" charset="0"/>
                        </a:rPr>
                        <a:t>SEEA Energy;</a:t>
                      </a:r>
                      <a:br>
                        <a:rPr lang="en-GB" sz="1800" b="1">
                          <a:latin typeface="Palatino Linotype" charset="0"/>
                          <a:ea typeface="Palatino Linotype" charset="0"/>
                          <a:cs typeface="Palatino Linotype" charset="0"/>
                        </a:rPr>
                      </a:br>
                      <a:r>
                        <a:rPr lang="en-GB" sz="1800" b="1">
                          <a:latin typeface="Palatino Linotype" charset="0"/>
                          <a:ea typeface="Palatino Linotype" charset="0"/>
                          <a:cs typeface="Palatino Linotype" charset="0"/>
                        </a:rPr>
                        <a:t>SEEA Agriculture, Forestry and Fisheries</a:t>
                      </a:r>
                      <a:endParaRPr lang="en-GB" sz="1800">
                        <a:latin typeface="Palatino Linotype" charset="0"/>
                        <a:ea typeface="Palatino Linotype" charset="0"/>
                        <a:cs typeface="Palatino Linotype" charset="0"/>
                      </a:endParaRPr>
                    </a:p>
                  </a:txBody>
                  <a:tcPr/>
                </a:tc>
                <a:tc>
                  <a:txBody>
                    <a:bodyPr/>
                    <a:lstStyle/>
                    <a:p>
                      <a:pPr marL="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1600">
                          <a:latin typeface="Palatino Linotype" charset="0"/>
                          <a:ea typeface="Palatino Linotype" charset="0"/>
                          <a:cs typeface="Palatino Linotype" charset="0"/>
                        </a:rPr>
                        <a:t>Add sector detail</a:t>
                      </a:r>
                    </a:p>
                    <a:p>
                      <a:pPr marL="0" indent="0">
                        <a:buFont typeface="Arial" panose="020B0604020202020204" pitchFamily="34" charset="0"/>
                        <a:buChar char="•"/>
                      </a:pPr>
                      <a:endParaRPr lang="en-GB" sz="1600">
                        <a:latin typeface="Palatino Linotype" charset="0"/>
                        <a:ea typeface="Palatino Linotype" charset="0"/>
                        <a:cs typeface="Palatino Linotype" charset="0"/>
                      </a:endParaRPr>
                    </a:p>
                  </a:txBody>
                  <a:tcPr/>
                </a:tc>
                <a:tc>
                  <a:txBody>
                    <a:bodyPr/>
                    <a:lstStyle/>
                    <a:p>
                      <a:pPr marL="0" indent="0"/>
                      <a:r>
                        <a:rPr lang="en-CA" sz="1600">
                          <a:latin typeface="Palatino Linotype" charset="0"/>
                          <a:ea typeface="Palatino Linotype" charset="0"/>
                          <a:cs typeface="Palatino Linotype" charset="0"/>
                        </a:rPr>
                        <a:t>As above for </a:t>
                      </a:r>
                    </a:p>
                    <a:p>
                      <a:pPr marL="285750" indent="-285750">
                        <a:buFont typeface="Arial" panose="020B0604020202020204" pitchFamily="34" charset="0"/>
                        <a:buChar char="•"/>
                      </a:pPr>
                      <a:r>
                        <a:rPr lang="en-CA" sz="1600">
                          <a:latin typeface="Palatino Linotype" charset="0"/>
                          <a:ea typeface="Palatino Linotype" charset="0"/>
                          <a:cs typeface="Palatino Linotype" charset="0"/>
                        </a:rPr>
                        <a:t>Water</a:t>
                      </a:r>
                    </a:p>
                    <a:p>
                      <a:pPr marL="285750" indent="-285750">
                        <a:buFont typeface="Arial" panose="020B0604020202020204" pitchFamily="34" charset="0"/>
                        <a:buChar char="•"/>
                      </a:pPr>
                      <a:r>
                        <a:rPr lang="en-CA" sz="1600">
                          <a:latin typeface="Palatino Linotype" charset="0"/>
                          <a:ea typeface="Palatino Linotype" charset="0"/>
                          <a:cs typeface="Palatino Linotype" charset="0"/>
                        </a:rPr>
                        <a:t>Energy</a:t>
                      </a:r>
                    </a:p>
                    <a:p>
                      <a:pPr marL="285750" indent="-285750">
                        <a:buFont typeface="Arial" panose="020B0604020202020204" pitchFamily="34" charset="0"/>
                        <a:buChar char="•"/>
                      </a:pPr>
                      <a:r>
                        <a:rPr lang="en-CA" sz="1600">
                          <a:latin typeface="Palatino Linotype" charset="0"/>
                          <a:ea typeface="Palatino Linotype" charset="0"/>
                          <a:cs typeface="Palatino Linotype" charset="0"/>
                        </a:rPr>
                        <a:t>Agricultural, Forestry and Fisheries</a:t>
                      </a:r>
                    </a:p>
                  </a:txBody>
                  <a:tcPr/>
                </a:tc>
                <a:extLst>
                  <a:ext uri="{0D108BD9-81ED-4DB2-BD59-A6C34878D82A}">
                    <a16:rowId xmlns:a16="http://schemas.microsoft.com/office/drawing/2014/main" val="10001"/>
                  </a:ext>
                </a:extLst>
              </a:tr>
              <a:tr h="1591336">
                <a:tc>
                  <a:txBody>
                    <a:bodyPr/>
                    <a:lstStyle/>
                    <a:p>
                      <a:r>
                        <a:rPr lang="en-GB" sz="1800" b="1">
                          <a:latin typeface="Palatino Linotype" charset="0"/>
                          <a:ea typeface="Palatino Linotype" charset="0"/>
                          <a:cs typeface="Palatino Linotype" charset="0"/>
                        </a:rPr>
                        <a:t>SEEA-EA</a:t>
                      </a:r>
                      <a:r>
                        <a:rPr lang="en-GB" sz="1800">
                          <a:latin typeface="Palatino Linotype" charset="0"/>
                          <a:ea typeface="Palatino Linotype" charset="0"/>
                          <a:cs typeface="Palatino Linotype" charset="0"/>
                        </a:rPr>
                        <a:t> (Ecosystem Accounting)</a:t>
                      </a:r>
                    </a:p>
                  </a:txBody>
                  <a:tcPr>
                    <a:solidFill>
                      <a:srgbClr val="92D050">
                        <a:alpha val="50000"/>
                      </a:srgbClr>
                    </a:solidFill>
                  </a:tcPr>
                </a:tc>
                <a:tc>
                  <a:txBody>
                    <a:bodyPr/>
                    <a:lstStyle/>
                    <a:p>
                      <a:pPr marL="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1600">
                          <a:latin typeface="Palatino Linotype" charset="0"/>
                          <a:ea typeface="Palatino Linotype" charset="0"/>
                          <a:cs typeface="Palatino Linotype" charset="0"/>
                        </a:rPr>
                        <a:t>Adds spatial detail and ecosystem perspective</a:t>
                      </a:r>
                    </a:p>
                  </a:txBody>
                  <a:tcPr>
                    <a:solidFill>
                      <a:srgbClr val="92D050">
                        <a:alpha val="50000"/>
                      </a:srgbClr>
                    </a:solidFill>
                  </a:tcPr>
                </a:tc>
                <a:tc>
                  <a:txBody>
                    <a:bodyPr/>
                    <a:lstStyle/>
                    <a:p>
                      <a:pPr marL="0" indent="0"/>
                      <a:r>
                        <a:rPr lang="en-GB" sz="1600">
                          <a:latin typeface="Palatino Linotype" charset="0"/>
                          <a:ea typeface="Palatino Linotype" charset="0"/>
                          <a:cs typeface="Palatino Linotype" charset="0"/>
                        </a:rPr>
                        <a:t>Extent, Condition, Ecosystem</a:t>
                      </a:r>
                      <a:r>
                        <a:rPr lang="en-GB" sz="1600" baseline="0">
                          <a:latin typeface="Palatino Linotype" charset="0"/>
                          <a:ea typeface="Palatino Linotype" charset="0"/>
                          <a:cs typeface="Palatino Linotype" charset="0"/>
                        </a:rPr>
                        <a:t> </a:t>
                      </a:r>
                      <a:r>
                        <a:rPr lang="en-GB" sz="1600">
                          <a:latin typeface="Palatino Linotype" charset="0"/>
                          <a:ea typeface="Palatino Linotype" charset="0"/>
                          <a:cs typeface="Palatino Linotype" charset="0"/>
                        </a:rPr>
                        <a:t>Services, Thematic</a:t>
                      </a:r>
                      <a:r>
                        <a:rPr lang="en-GB" sz="1600" baseline="0">
                          <a:latin typeface="Palatino Linotype" charset="0"/>
                          <a:ea typeface="Palatino Linotype" charset="0"/>
                          <a:cs typeface="Palatino Linotype" charset="0"/>
                        </a:rPr>
                        <a:t>: </a:t>
                      </a:r>
                      <a:r>
                        <a:rPr lang="en-GB" sz="1600">
                          <a:latin typeface="Palatino Linotype" charset="0"/>
                          <a:ea typeface="Palatino Linotype" charset="0"/>
                          <a:cs typeface="Palatino Linotype" charset="0"/>
                        </a:rPr>
                        <a:t>Carbon,</a:t>
                      </a:r>
                      <a:r>
                        <a:rPr lang="en-GB" sz="1600" baseline="0">
                          <a:latin typeface="Palatino Linotype" charset="0"/>
                          <a:ea typeface="Palatino Linotype" charset="0"/>
                          <a:cs typeface="Palatino Linotype" charset="0"/>
                        </a:rPr>
                        <a:t> </a:t>
                      </a:r>
                      <a:r>
                        <a:rPr lang="en-GB" sz="1600">
                          <a:latin typeface="Palatino Linotype" charset="0"/>
                          <a:ea typeface="Palatino Linotype" charset="0"/>
                          <a:cs typeface="Palatino Linotype" charset="0"/>
                        </a:rPr>
                        <a:t>Water, Biodiversity</a:t>
                      </a:r>
                      <a:endParaRPr lang="en-CA" sz="1600">
                        <a:latin typeface="Palatino Linotype" charset="0"/>
                        <a:ea typeface="Palatino Linotype" charset="0"/>
                        <a:cs typeface="Palatino Linotype" charset="0"/>
                      </a:endParaRPr>
                    </a:p>
                  </a:txBody>
                  <a:tcPr>
                    <a:solidFill>
                      <a:srgbClr val="92D050">
                        <a:alpha val="50000"/>
                      </a:srgbClr>
                    </a:solidFill>
                  </a:tcPr>
                </a:tc>
                <a:extLst>
                  <a:ext uri="{0D108BD9-81ED-4DB2-BD59-A6C34878D82A}">
                    <a16:rowId xmlns:a16="http://schemas.microsoft.com/office/drawing/2014/main" val="10002"/>
                  </a:ext>
                </a:extLst>
              </a:tr>
            </a:tbl>
          </a:graphicData>
        </a:graphic>
      </p:graphicFrame>
      <p:sp>
        <p:nvSpPr>
          <p:cNvPr id="5" name="Title 1">
            <a:extLst>
              <a:ext uri="{FF2B5EF4-FFF2-40B4-BE49-F238E27FC236}">
                <a16:creationId xmlns:a16="http://schemas.microsoft.com/office/drawing/2014/main" id="{A7B3342D-597E-4D39-A6EE-B71EC469A1A3}"/>
              </a:ext>
            </a:extLst>
          </p:cNvPr>
          <p:cNvSpPr txBox="1">
            <a:spLocks/>
          </p:cNvSpPr>
          <p:nvPr/>
        </p:nvSpPr>
        <p:spPr>
          <a:xfrm>
            <a:off x="838200" y="292337"/>
            <a:ext cx="9144000" cy="591670"/>
          </a:xfrm>
          <a:prstGeom prst="rect">
            <a:avLst/>
          </a:prstGeom>
        </p:spPr>
        <p:txBody>
          <a:bodyPr anchor="b"/>
          <a:lstStyle>
            <a:lvl1pPr algn="l" defTabSz="1828800" rtl="0" eaLnBrk="1" latinLnBrk="0" hangingPunct="1">
              <a:lnSpc>
                <a:spcPct val="90000"/>
              </a:lnSpc>
              <a:spcBef>
                <a:spcPct val="0"/>
              </a:spcBef>
              <a:buNone/>
              <a:defRPr sz="7200" b="0" kern="1200" baseline="0">
                <a:solidFill>
                  <a:schemeClr val="accent3"/>
                </a:solidFill>
                <a:latin typeface="+mj-lt"/>
                <a:ea typeface="+mj-ea"/>
                <a:cs typeface="+mj-cs"/>
              </a:defRPr>
            </a:lvl1pPr>
          </a:lstStyle>
          <a:p>
            <a:pPr defTabSz="914400"/>
            <a:r>
              <a:rPr lang="en-US" sz="3600">
                <a:solidFill>
                  <a:srgbClr val="68A1D7"/>
                </a:solidFill>
                <a:latin typeface="Franklin Gothic Medium"/>
                <a:sym typeface="Proxima Nova Bold"/>
              </a:rPr>
              <a:t>SEEA accounts</a:t>
            </a:r>
          </a:p>
        </p:txBody>
      </p:sp>
    </p:spTree>
    <p:extLst>
      <p:ext uri="{BB962C8B-B14F-4D97-AF65-F5344CB8AC3E}">
        <p14:creationId xmlns:p14="http://schemas.microsoft.com/office/powerpoint/2010/main" val="149040852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D5A9B9-D2BD-424E-BAF5-5C5915382597}"/>
              </a:ext>
            </a:extLst>
          </p:cNvPr>
          <p:cNvSpPr>
            <a:spLocks noGrp="1"/>
          </p:cNvSpPr>
          <p:nvPr>
            <p:ph type="ctrTitle"/>
          </p:nvPr>
        </p:nvSpPr>
        <p:spPr>
          <a:xfrm>
            <a:off x="838200" y="282076"/>
            <a:ext cx="9144000" cy="591670"/>
          </a:xfrm>
        </p:spPr>
        <p:txBody>
          <a:bodyPr/>
          <a:lstStyle/>
          <a:p>
            <a:r>
              <a:rPr lang="en-US"/>
              <a:t>Defining natural capital </a:t>
            </a:r>
          </a:p>
        </p:txBody>
      </p:sp>
      <p:sp>
        <p:nvSpPr>
          <p:cNvPr id="3" name="Text Placeholder 2">
            <a:extLst>
              <a:ext uri="{FF2B5EF4-FFF2-40B4-BE49-F238E27FC236}">
                <a16:creationId xmlns:a16="http://schemas.microsoft.com/office/drawing/2014/main" id="{D79D91D5-A330-4FD3-A97F-1870D55E15FA}"/>
              </a:ext>
            </a:extLst>
          </p:cNvPr>
          <p:cNvSpPr>
            <a:spLocks noGrp="1"/>
          </p:cNvSpPr>
          <p:nvPr>
            <p:ph type="body" sz="quarter" idx="13"/>
          </p:nvPr>
        </p:nvSpPr>
        <p:spPr>
          <a:xfrm>
            <a:off x="838200" y="1120548"/>
            <a:ext cx="11144693" cy="3308347"/>
          </a:xfrm>
        </p:spPr>
        <p:txBody>
          <a:bodyPr/>
          <a:lstStyle/>
          <a:p>
            <a:r>
              <a:rPr lang="en-US"/>
              <a:t>SNA:</a:t>
            </a:r>
          </a:p>
          <a:p>
            <a:pPr lvl="1"/>
            <a:r>
              <a:rPr lang="en-US"/>
              <a:t>Assets: stores of value which are owned that provide </a:t>
            </a:r>
            <a:r>
              <a:rPr lang="en-US" u="sng"/>
              <a:t>economic benefits</a:t>
            </a:r>
          </a:p>
          <a:p>
            <a:pPr lvl="1"/>
            <a:r>
              <a:rPr lang="en-US"/>
              <a:t>Natural capital = natural resources + land</a:t>
            </a:r>
          </a:p>
          <a:p>
            <a:r>
              <a:rPr lang="en-US"/>
              <a:t>SEEA CF expands SNA asset boundary</a:t>
            </a:r>
          </a:p>
          <a:p>
            <a:pPr lvl="1"/>
            <a:r>
              <a:rPr lang="en-US"/>
              <a:t>Environmental assets:  naturally occurring living and non-living components of the Earth, together constituting the biophysical environment, which may provide </a:t>
            </a:r>
            <a:r>
              <a:rPr lang="en-US" u="sng"/>
              <a:t>benefits</a:t>
            </a:r>
            <a:r>
              <a:rPr lang="en-US"/>
              <a:t> to humanity. (Para 2.17) </a:t>
            </a:r>
          </a:p>
          <a:p>
            <a:pPr lvl="1"/>
            <a:r>
              <a:rPr lang="en-US"/>
              <a:t>Provides a physical asset boundary not present in the SNA </a:t>
            </a:r>
          </a:p>
          <a:p>
            <a:r>
              <a:rPr lang="en-US"/>
              <a:t>SEEA EA : expands the production boundary with ecosystem services (ES)</a:t>
            </a:r>
          </a:p>
          <a:p>
            <a:pPr lvl="1"/>
            <a:r>
              <a:rPr lang="en-US"/>
              <a:t>ES: contributions of ecosystems to benefits used in economic and other human activity. (para. 2.14)</a:t>
            </a:r>
          </a:p>
          <a:p>
            <a:pPr lvl="1"/>
            <a:r>
              <a:rPr lang="en-US"/>
              <a:t>ES: conceptualized as transaction between ecosystems assets (supply) and beneficiaries (users)</a:t>
            </a:r>
          </a:p>
          <a:p>
            <a:endParaRPr lang="en-US"/>
          </a:p>
        </p:txBody>
      </p:sp>
    </p:spTree>
    <p:extLst>
      <p:ext uri="{BB962C8B-B14F-4D97-AF65-F5344CB8AC3E}">
        <p14:creationId xmlns:p14="http://schemas.microsoft.com/office/powerpoint/2010/main" val="148378644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cture containing card&#10;&#10;Description automatically generated">
            <a:extLst>
              <a:ext uri="{FF2B5EF4-FFF2-40B4-BE49-F238E27FC236}">
                <a16:creationId xmlns:a16="http://schemas.microsoft.com/office/drawing/2014/main" id="{5415DB09-79E8-46AC-92E8-9097951F00E4}"/>
              </a:ext>
            </a:extLst>
          </p:cNvPr>
          <p:cNvPicPr>
            <a:picLocks noChangeAspect="1"/>
          </p:cNvPicPr>
          <p:nvPr/>
        </p:nvPicPr>
        <p:blipFill rotWithShape="1">
          <a:blip r:embed="rId2">
            <a:extLst>
              <a:ext uri="{28A0092B-C50C-407E-A947-70E740481C1C}">
                <a14:useLocalDpi xmlns:a14="http://schemas.microsoft.com/office/drawing/2010/main" val="0"/>
              </a:ext>
            </a:extLst>
          </a:blip>
          <a:srcRect t="6074" b="23417"/>
          <a:stretch/>
        </p:blipFill>
        <p:spPr>
          <a:xfrm>
            <a:off x="242134" y="1285875"/>
            <a:ext cx="11707732" cy="4643438"/>
          </a:xfrm>
          <a:prstGeom prst="rect">
            <a:avLst/>
          </a:prstGeom>
        </p:spPr>
      </p:pic>
      <p:sp>
        <p:nvSpPr>
          <p:cNvPr id="8" name="Title 1">
            <a:extLst>
              <a:ext uri="{FF2B5EF4-FFF2-40B4-BE49-F238E27FC236}">
                <a16:creationId xmlns:a16="http://schemas.microsoft.com/office/drawing/2014/main" id="{2064A42D-0656-46D8-8B61-B6CA2DD89F6A}"/>
              </a:ext>
            </a:extLst>
          </p:cNvPr>
          <p:cNvSpPr>
            <a:spLocks noGrp="1"/>
          </p:cNvSpPr>
          <p:nvPr>
            <p:ph type="ctrTitle"/>
          </p:nvPr>
        </p:nvSpPr>
        <p:spPr>
          <a:xfrm>
            <a:off x="838200" y="484188"/>
            <a:ext cx="9144000" cy="591344"/>
          </a:xfrm>
        </p:spPr>
        <p:txBody>
          <a:bodyPr/>
          <a:lstStyle/>
          <a:p>
            <a:r>
              <a:rPr lang="en-US"/>
              <a:t>One environment, two perspectives</a:t>
            </a:r>
          </a:p>
        </p:txBody>
      </p:sp>
    </p:spTree>
    <p:extLst>
      <p:ext uri="{BB962C8B-B14F-4D97-AF65-F5344CB8AC3E}">
        <p14:creationId xmlns:p14="http://schemas.microsoft.com/office/powerpoint/2010/main" val="251159805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5E6D54-75B3-4104-BA88-17021856471A}"/>
              </a:ext>
            </a:extLst>
          </p:cNvPr>
          <p:cNvSpPr>
            <a:spLocks noGrp="1"/>
          </p:cNvSpPr>
          <p:nvPr>
            <p:ph type="ctrTitle"/>
          </p:nvPr>
        </p:nvSpPr>
        <p:spPr>
          <a:xfrm>
            <a:off x="188799" y="651343"/>
            <a:ext cx="6423837" cy="591670"/>
          </a:xfrm>
        </p:spPr>
        <p:txBody>
          <a:bodyPr/>
          <a:lstStyle/>
          <a:p>
            <a:r>
              <a:rPr lang="en-US"/>
              <a:t>Extended measures of wealth</a:t>
            </a:r>
            <a:br>
              <a:rPr lang="en-US"/>
            </a:br>
            <a:endParaRPr lang="en-US"/>
          </a:p>
        </p:txBody>
      </p:sp>
      <p:sp>
        <p:nvSpPr>
          <p:cNvPr id="3" name="Text Placeholder 2">
            <a:extLst>
              <a:ext uri="{FF2B5EF4-FFF2-40B4-BE49-F238E27FC236}">
                <a16:creationId xmlns:a16="http://schemas.microsoft.com/office/drawing/2014/main" id="{EFED6926-1053-4B2A-929C-E14CB15B749D}"/>
              </a:ext>
            </a:extLst>
          </p:cNvPr>
          <p:cNvSpPr>
            <a:spLocks noGrp="1"/>
          </p:cNvSpPr>
          <p:nvPr>
            <p:ph type="body" sz="quarter" idx="13"/>
          </p:nvPr>
        </p:nvSpPr>
        <p:spPr>
          <a:xfrm>
            <a:off x="827568" y="1325484"/>
            <a:ext cx="5392479" cy="3308347"/>
          </a:xfrm>
        </p:spPr>
        <p:txBody>
          <a:bodyPr/>
          <a:lstStyle/>
          <a:p>
            <a:r>
              <a:rPr lang="en-US"/>
              <a:t>SEEA EA Chapter 11</a:t>
            </a:r>
          </a:p>
          <a:p>
            <a:r>
              <a:rPr lang="en-US"/>
              <a:t>Integrates SNA, SEEA CF+SEEA EA</a:t>
            </a:r>
          </a:p>
          <a:p>
            <a:r>
              <a:rPr lang="en-US"/>
              <a:t>Ecosystem types based on IUCN Global Ecosystem Typology</a:t>
            </a:r>
          </a:p>
          <a:p>
            <a:r>
              <a:rPr lang="en-US"/>
              <a:t>Prominence to natural capital (in SNA scattered across multiple categories)</a:t>
            </a:r>
          </a:p>
          <a:p>
            <a:r>
              <a:rPr lang="en-US"/>
              <a:t>Avoids double counting, but special attention for:</a:t>
            </a:r>
          </a:p>
          <a:p>
            <a:pPr lvl="1"/>
            <a:r>
              <a:rPr lang="en-US"/>
              <a:t>Cultivated biological resources</a:t>
            </a:r>
          </a:p>
          <a:p>
            <a:pPr lvl="1"/>
            <a:r>
              <a:rPr lang="en-US"/>
              <a:t>Land (SEEA definition differs from SNA definition)</a:t>
            </a:r>
          </a:p>
          <a:p>
            <a:pPr lvl="1"/>
            <a:r>
              <a:rPr lang="en-US"/>
              <a:t>Renewable energy resources</a:t>
            </a:r>
          </a:p>
          <a:p>
            <a:r>
              <a:rPr lang="en-US"/>
              <a:t>Atmosphere (special case)</a:t>
            </a:r>
          </a:p>
          <a:p>
            <a:pPr lvl="1"/>
            <a:endParaRPr lang="en-US"/>
          </a:p>
          <a:p>
            <a:endParaRPr lang="en-US"/>
          </a:p>
        </p:txBody>
      </p:sp>
      <p:pic>
        <p:nvPicPr>
          <p:cNvPr id="7" name="Picture 6">
            <a:extLst>
              <a:ext uri="{FF2B5EF4-FFF2-40B4-BE49-F238E27FC236}">
                <a16:creationId xmlns:a16="http://schemas.microsoft.com/office/drawing/2014/main" id="{6707CADA-CD9C-42DD-BF91-7CB6FA6B2EA6}"/>
              </a:ext>
            </a:extLst>
          </p:cNvPr>
          <p:cNvPicPr>
            <a:picLocks noChangeAspect="1"/>
          </p:cNvPicPr>
          <p:nvPr/>
        </p:nvPicPr>
        <p:blipFill>
          <a:blip r:embed="rId2"/>
          <a:stretch>
            <a:fillRect/>
          </a:stretch>
        </p:blipFill>
        <p:spPr>
          <a:xfrm>
            <a:off x="6336688" y="145614"/>
            <a:ext cx="5241212" cy="6397465"/>
          </a:xfrm>
          <a:prstGeom prst="rect">
            <a:avLst/>
          </a:prstGeom>
        </p:spPr>
      </p:pic>
    </p:spTree>
    <p:extLst>
      <p:ext uri="{BB962C8B-B14F-4D97-AF65-F5344CB8AC3E}">
        <p14:creationId xmlns:p14="http://schemas.microsoft.com/office/powerpoint/2010/main" val="15926547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A8166B-C579-DF48-900E-C835F581A794}"/>
              </a:ext>
            </a:extLst>
          </p:cNvPr>
          <p:cNvSpPr>
            <a:spLocks noGrp="1"/>
          </p:cNvSpPr>
          <p:nvPr>
            <p:ph type="title"/>
          </p:nvPr>
        </p:nvSpPr>
        <p:spPr>
          <a:xfrm>
            <a:off x="276225" y="450093"/>
            <a:ext cx="11430000" cy="757130"/>
          </a:xfrm>
        </p:spPr>
        <p:txBody>
          <a:bodyPr/>
          <a:lstStyle/>
          <a:p>
            <a:r>
              <a:rPr lang="en-US"/>
              <a:t>High level Sprint objectives</a:t>
            </a:r>
          </a:p>
        </p:txBody>
      </p:sp>
      <p:sp>
        <p:nvSpPr>
          <p:cNvPr id="3" name="Content Placeholder 2">
            <a:extLst>
              <a:ext uri="{FF2B5EF4-FFF2-40B4-BE49-F238E27FC236}">
                <a16:creationId xmlns:a16="http://schemas.microsoft.com/office/drawing/2014/main" id="{19AD2BF1-FCE7-EB46-BAF0-0EE2D6421865}"/>
              </a:ext>
            </a:extLst>
          </p:cNvPr>
          <p:cNvSpPr>
            <a:spLocks noGrp="1"/>
          </p:cNvSpPr>
          <p:nvPr>
            <p:ph idx="1"/>
          </p:nvPr>
        </p:nvSpPr>
        <p:spPr>
          <a:xfrm>
            <a:off x="838200" y="1437443"/>
            <a:ext cx="10515600" cy="3946721"/>
          </a:xfrm>
        </p:spPr>
        <p:txBody>
          <a:bodyPr/>
          <a:lstStyle/>
          <a:p>
            <a:r>
              <a:rPr lang="en-GB" sz="2000" i="1"/>
              <a:t>“What we measure affects what we do. If we have the wrong metrics, we will strive for the wrong things.”</a:t>
            </a:r>
          </a:p>
          <a:p>
            <a:r>
              <a:rPr lang="en-GB" sz="2000" i="1"/>
              <a:t>(Stiglitz, Fitoussi &amp; Sen 2010)</a:t>
            </a:r>
          </a:p>
          <a:p>
            <a:endParaRPr lang="en-GB" sz="2000" i="1"/>
          </a:p>
          <a:p>
            <a:r>
              <a:rPr lang="en-GB" sz="2000"/>
              <a:t>While the Stiglitz Report set the dimensions of the global debate around ‘Beyond GDP’, it was not prescriptive of specific approaches or measurement. Since then, many approaches, frameworks, and specific measures have been put forward. </a:t>
            </a:r>
          </a:p>
          <a:p>
            <a:r>
              <a:rPr lang="en-GB" sz="2000"/>
              <a:t>The sprint’s objective is to review the potential to agree an extended framework for measuring all aspects of economic activity, in a way which is compatible with GDP / national accounts, but captures key elements excluded from that measure.</a:t>
            </a:r>
          </a:p>
          <a:p>
            <a:endParaRPr lang="en-US"/>
          </a:p>
        </p:txBody>
      </p:sp>
      <p:sp>
        <p:nvSpPr>
          <p:cNvPr id="4" name="Footer Placeholder 3">
            <a:extLst>
              <a:ext uri="{FF2B5EF4-FFF2-40B4-BE49-F238E27FC236}">
                <a16:creationId xmlns:a16="http://schemas.microsoft.com/office/drawing/2014/main" id="{67A9B15D-06A2-2844-94E2-47E48B0CFFC0}"/>
              </a:ext>
            </a:extLst>
          </p:cNvPr>
          <p:cNvSpPr>
            <a:spLocks noGrp="1"/>
          </p:cNvSpPr>
          <p:nvPr>
            <p:ph type="ftr" sz="quarter" idx="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384972695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82FAD-C4BD-430B-8EA0-45BF05CC28E7}"/>
              </a:ext>
            </a:extLst>
          </p:cNvPr>
          <p:cNvSpPr>
            <a:spLocks noGrp="1"/>
          </p:cNvSpPr>
          <p:nvPr>
            <p:ph type="ctrTitle"/>
          </p:nvPr>
        </p:nvSpPr>
        <p:spPr>
          <a:xfrm>
            <a:off x="827568" y="250178"/>
            <a:ext cx="9144000" cy="591670"/>
          </a:xfrm>
        </p:spPr>
        <p:txBody>
          <a:bodyPr/>
          <a:lstStyle/>
          <a:p>
            <a:r>
              <a:rPr lang="en-US"/>
              <a:t>Measuring natural capital</a:t>
            </a:r>
          </a:p>
        </p:txBody>
      </p:sp>
      <p:sp>
        <p:nvSpPr>
          <p:cNvPr id="3" name="Text Placeholder 2">
            <a:extLst>
              <a:ext uri="{FF2B5EF4-FFF2-40B4-BE49-F238E27FC236}">
                <a16:creationId xmlns:a16="http://schemas.microsoft.com/office/drawing/2014/main" id="{CE5D7162-4DA1-4CF2-A88F-05FE7E40FAF1}"/>
              </a:ext>
            </a:extLst>
          </p:cNvPr>
          <p:cNvSpPr>
            <a:spLocks noGrp="1"/>
          </p:cNvSpPr>
          <p:nvPr>
            <p:ph type="body" sz="quarter" idx="13"/>
          </p:nvPr>
        </p:nvSpPr>
        <p:spPr>
          <a:xfrm>
            <a:off x="827568" y="1064136"/>
            <a:ext cx="10389782" cy="3308347"/>
          </a:xfrm>
        </p:spPr>
        <p:txBody>
          <a:bodyPr/>
          <a:lstStyle/>
          <a:p>
            <a:r>
              <a:rPr lang="en-US"/>
              <a:t>Stock accounts (physical units)</a:t>
            </a:r>
          </a:p>
          <a:p>
            <a:pPr lvl="1"/>
            <a:r>
              <a:rPr lang="en-US"/>
              <a:t>Opening / closing stocks and changes during the accounting period</a:t>
            </a:r>
          </a:p>
          <a:p>
            <a:pPr lvl="1"/>
            <a:r>
              <a:rPr lang="en-US"/>
              <a:t>Examples: extent of ecosystems; stocks of standing timber</a:t>
            </a:r>
          </a:p>
          <a:p>
            <a:r>
              <a:rPr lang="en-US"/>
              <a:t>Monetary asset accounts</a:t>
            </a:r>
          </a:p>
          <a:p>
            <a:pPr lvl="1"/>
            <a:r>
              <a:rPr lang="en-US"/>
              <a:t>Asset value = NPV of services provided</a:t>
            </a:r>
          </a:p>
          <a:p>
            <a:pPr lvl="1"/>
            <a:r>
              <a:rPr lang="en-US"/>
              <a:t>Revaluation; depletion and degradation (grounded in physical indicators)</a:t>
            </a:r>
          </a:p>
          <a:p>
            <a:r>
              <a:rPr lang="en-US"/>
              <a:t>Integration in sequence of accounts </a:t>
            </a:r>
          </a:p>
          <a:p>
            <a:pPr lvl="1"/>
            <a:r>
              <a:rPr lang="en-US"/>
              <a:t>(net measures) and extended balance sheet</a:t>
            </a:r>
          </a:p>
          <a:p>
            <a:r>
              <a:rPr lang="en-US"/>
              <a:t>Consistent with valuation principles of SNA</a:t>
            </a:r>
          </a:p>
          <a:p>
            <a:pPr lvl="1"/>
            <a:r>
              <a:rPr lang="en-US"/>
              <a:t>Clear distinction between “exchange value” + “welfare value”</a:t>
            </a:r>
          </a:p>
          <a:p>
            <a:r>
              <a:rPr lang="en-US"/>
              <a:t>Relation to broader measures of value </a:t>
            </a:r>
          </a:p>
          <a:p>
            <a:pPr lvl="1"/>
            <a:r>
              <a:rPr lang="en-US"/>
              <a:t>SEEA takes an economic + instrumental perspective (focus on “use”)</a:t>
            </a:r>
          </a:p>
          <a:p>
            <a:pPr lvl="1"/>
            <a:r>
              <a:rPr lang="en-US"/>
              <a:t>But recognizes broader perspectives (intrinsic values; relational values)</a:t>
            </a:r>
          </a:p>
          <a:p>
            <a:r>
              <a:rPr lang="en-US"/>
              <a:t>SEEA EA recommends that physical measures to accompany monetary measures</a:t>
            </a:r>
          </a:p>
          <a:p>
            <a:pPr lvl="1"/>
            <a:endParaRPr lang="en-US"/>
          </a:p>
          <a:p>
            <a:endParaRPr lang="en-US"/>
          </a:p>
        </p:txBody>
      </p:sp>
    </p:spTree>
    <p:extLst>
      <p:ext uri="{BB962C8B-B14F-4D97-AF65-F5344CB8AC3E}">
        <p14:creationId xmlns:p14="http://schemas.microsoft.com/office/powerpoint/2010/main" val="66799307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84D886-0A96-48E9-916F-D6413CEABE74}"/>
              </a:ext>
            </a:extLst>
          </p:cNvPr>
          <p:cNvSpPr>
            <a:spLocks noGrp="1"/>
          </p:cNvSpPr>
          <p:nvPr>
            <p:ph type="ctrTitle"/>
          </p:nvPr>
        </p:nvSpPr>
        <p:spPr>
          <a:xfrm>
            <a:off x="838200" y="484094"/>
            <a:ext cx="10676861" cy="591670"/>
          </a:xfrm>
        </p:spPr>
        <p:txBody>
          <a:bodyPr/>
          <a:lstStyle/>
          <a:p>
            <a:r>
              <a:rPr lang="en-US"/>
              <a:t>Specific issues:</a:t>
            </a:r>
            <a:br>
              <a:rPr lang="en-US"/>
            </a:br>
            <a:r>
              <a:rPr lang="en-US"/>
              <a:t>ownership / borders / exclusivity / (non)-produced</a:t>
            </a:r>
          </a:p>
        </p:txBody>
      </p:sp>
      <p:sp>
        <p:nvSpPr>
          <p:cNvPr id="3" name="Text Placeholder 2">
            <a:extLst>
              <a:ext uri="{FF2B5EF4-FFF2-40B4-BE49-F238E27FC236}">
                <a16:creationId xmlns:a16="http://schemas.microsoft.com/office/drawing/2014/main" id="{7320A7A9-FBCF-4EA9-9591-1A688C090709}"/>
              </a:ext>
            </a:extLst>
          </p:cNvPr>
          <p:cNvSpPr>
            <a:spLocks noGrp="1"/>
          </p:cNvSpPr>
          <p:nvPr>
            <p:ph type="body" sz="quarter" idx="13"/>
          </p:nvPr>
        </p:nvSpPr>
        <p:spPr>
          <a:xfrm>
            <a:off x="838200" y="1165984"/>
            <a:ext cx="10985205" cy="3308347"/>
          </a:xfrm>
        </p:spPr>
        <p:txBody>
          <a:bodyPr/>
          <a:lstStyle/>
          <a:p>
            <a:r>
              <a:rPr lang="en-US"/>
              <a:t>Several types of natural capital are public goods (non-exclusive / non-rival)</a:t>
            </a:r>
          </a:p>
          <a:p>
            <a:pPr lvl="1"/>
            <a:r>
              <a:rPr lang="en-US"/>
              <a:t>SEEA EA makes contributions to benefits (+ impacts upon them) visible</a:t>
            </a:r>
          </a:p>
          <a:p>
            <a:pPr lvl="1"/>
            <a:r>
              <a:rPr lang="en-US"/>
              <a:t>But necessitates using non-market valuation techniques</a:t>
            </a:r>
          </a:p>
          <a:p>
            <a:r>
              <a:rPr lang="en-US"/>
              <a:t>Ownership: SEEA EA -&gt; </a:t>
            </a:r>
            <a:r>
              <a:rPr lang="en-US" i="1"/>
              <a:t>de facto</a:t>
            </a:r>
            <a:r>
              <a:rPr lang="en-US"/>
              <a:t> all land is owned </a:t>
            </a:r>
          </a:p>
          <a:p>
            <a:pPr lvl="1"/>
            <a:r>
              <a:rPr lang="en-US"/>
              <a:t>Ecosystem trustee as separate subsector of general government in the sectoral accounts</a:t>
            </a:r>
          </a:p>
          <a:p>
            <a:r>
              <a:rPr lang="en-US"/>
              <a:t>Produced/non-produced distinction:</a:t>
            </a:r>
          </a:p>
          <a:p>
            <a:pPr lvl="1"/>
            <a:r>
              <a:rPr lang="en-US"/>
              <a:t>SEEA perspective: gradual distinction + in Anthropocene hard to conceive of pure non-produced </a:t>
            </a:r>
          </a:p>
          <a:p>
            <a:pPr lvl="1"/>
            <a:r>
              <a:rPr lang="en-US"/>
              <a:t>Discussed as topic during SNA revision process </a:t>
            </a:r>
          </a:p>
          <a:p>
            <a:pPr lvl="2"/>
            <a:r>
              <a:rPr lang="en-US"/>
              <a:t>Other topics discussed: asset ownership, permits, depletion, biological assets as an attempt to bring the SNA closer to the SEEA. </a:t>
            </a:r>
          </a:p>
          <a:p>
            <a:r>
              <a:rPr lang="en-US"/>
              <a:t>International dimension:</a:t>
            </a:r>
          </a:p>
          <a:p>
            <a:pPr lvl="1"/>
            <a:r>
              <a:rPr lang="en-US"/>
              <a:t>SEEA EA: spatial framework; ES benefit specific users; some inherently global (climate regulation)</a:t>
            </a:r>
          </a:p>
          <a:p>
            <a:pPr lvl="1"/>
            <a:r>
              <a:rPr lang="en-US"/>
              <a:t>Imports + exports of ES</a:t>
            </a:r>
          </a:p>
          <a:p>
            <a:pPr lvl="1"/>
            <a:endParaRPr lang="en-US"/>
          </a:p>
          <a:p>
            <a:pPr lvl="1"/>
            <a:endParaRPr lang="en-US"/>
          </a:p>
          <a:p>
            <a:endParaRPr lang="en-US"/>
          </a:p>
        </p:txBody>
      </p:sp>
    </p:spTree>
    <p:extLst>
      <p:ext uri="{BB962C8B-B14F-4D97-AF65-F5344CB8AC3E}">
        <p14:creationId xmlns:p14="http://schemas.microsoft.com/office/powerpoint/2010/main" val="131220746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6FE8EC-A80B-4256-B5DA-3038798FA084}"/>
              </a:ext>
            </a:extLst>
          </p:cNvPr>
          <p:cNvSpPr>
            <a:spLocks noGrp="1"/>
          </p:cNvSpPr>
          <p:nvPr>
            <p:ph type="ctrTitle"/>
          </p:nvPr>
        </p:nvSpPr>
        <p:spPr>
          <a:xfrm>
            <a:off x="838200" y="377769"/>
            <a:ext cx="9915144" cy="591670"/>
          </a:xfrm>
        </p:spPr>
        <p:txBody>
          <a:bodyPr/>
          <a:lstStyle/>
          <a:p>
            <a:r>
              <a:rPr lang="en-US"/>
              <a:t>Some challenges with measuring natural capital</a:t>
            </a:r>
          </a:p>
        </p:txBody>
      </p:sp>
      <p:sp>
        <p:nvSpPr>
          <p:cNvPr id="3" name="Text Placeholder 2">
            <a:extLst>
              <a:ext uri="{FF2B5EF4-FFF2-40B4-BE49-F238E27FC236}">
                <a16:creationId xmlns:a16="http://schemas.microsoft.com/office/drawing/2014/main" id="{8C242C29-A9C2-49D8-9C0B-01368324F7B7}"/>
              </a:ext>
            </a:extLst>
          </p:cNvPr>
          <p:cNvSpPr>
            <a:spLocks noGrp="1"/>
          </p:cNvSpPr>
          <p:nvPr>
            <p:ph type="body" sz="quarter" idx="13"/>
          </p:nvPr>
        </p:nvSpPr>
        <p:spPr>
          <a:xfrm>
            <a:off x="838200" y="1170461"/>
            <a:ext cx="10610088" cy="3308347"/>
          </a:xfrm>
        </p:spPr>
        <p:txBody>
          <a:bodyPr/>
          <a:lstStyle/>
          <a:p>
            <a:r>
              <a:rPr lang="en-US"/>
              <a:t>Conceptual:</a:t>
            </a:r>
          </a:p>
          <a:p>
            <a:pPr lvl="1"/>
            <a:r>
              <a:rPr lang="en-US"/>
              <a:t>Exchange value when doing non-market valuation; allowable non-market valuation techniques</a:t>
            </a:r>
          </a:p>
          <a:p>
            <a:pPr marL="457200" lvl="1" indent="0">
              <a:buNone/>
            </a:pPr>
            <a:r>
              <a:rPr lang="en-US"/>
              <a:t>-&gt; </a:t>
            </a:r>
            <a:r>
              <a:rPr lang="en-US" i="1"/>
              <a:t>Sub-group to discuss SNA valuation principles as part of SNA update process</a:t>
            </a:r>
          </a:p>
          <a:p>
            <a:r>
              <a:rPr lang="en-US"/>
              <a:t>Philosophical:</a:t>
            </a:r>
          </a:p>
          <a:p>
            <a:pPr lvl="1"/>
            <a:r>
              <a:rPr lang="en-US"/>
              <a:t>Nature has tremendous (welfare) value, but exchange value can be low compared to welfare value </a:t>
            </a:r>
          </a:p>
          <a:p>
            <a:pPr lvl="1"/>
            <a:r>
              <a:rPr lang="en-US"/>
              <a:t>SEEA EA (Chapter 12) discusses complementary approaches to valuation</a:t>
            </a:r>
          </a:p>
          <a:p>
            <a:r>
              <a:rPr lang="en-US"/>
              <a:t>Measurement:</a:t>
            </a:r>
          </a:p>
          <a:p>
            <a:pPr lvl="1"/>
            <a:r>
              <a:rPr lang="en-US"/>
              <a:t>Projections of future service flows (+ discounting discussions) are inherently difficult</a:t>
            </a:r>
          </a:p>
          <a:p>
            <a:pPr lvl="1"/>
            <a:r>
              <a:rPr lang="en-US"/>
              <a:t>Great advances in use of Earth Observation data + development of tools / data platform</a:t>
            </a:r>
          </a:p>
          <a:p>
            <a:r>
              <a:rPr lang="en-US"/>
              <a:t>Way forward:</a:t>
            </a:r>
          </a:p>
          <a:p>
            <a:pPr lvl="1"/>
            <a:r>
              <a:rPr lang="en-US"/>
              <a:t>SEEA EA implementation strategy includes development of tools + guidelines</a:t>
            </a:r>
          </a:p>
          <a:p>
            <a:pPr lvl="1"/>
            <a:r>
              <a:rPr lang="en-US"/>
              <a:t>Research agenda </a:t>
            </a:r>
          </a:p>
          <a:p>
            <a:pPr lvl="1"/>
            <a:endParaRPr lang="en-US"/>
          </a:p>
          <a:p>
            <a:pPr lvl="1"/>
            <a:endParaRPr lang="en-US"/>
          </a:p>
          <a:p>
            <a:pPr lvl="1"/>
            <a:endParaRPr lang="en-US"/>
          </a:p>
          <a:p>
            <a:pPr lvl="1"/>
            <a:endParaRPr lang="en-US"/>
          </a:p>
        </p:txBody>
      </p:sp>
    </p:spTree>
    <p:extLst>
      <p:ext uri="{BB962C8B-B14F-4D97-AF65-F5344CB8AC3E}">
        <p14:creationId xmlns:p14="http://schemas.microsoft.com/office/powerpoint/2010/main" val="402301638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2F3D87-7247-489B-A84A-241848FA699F}"/>
              </a:ext>
            </a:extLst>
          </p:cNvPr>
          <p:cNvSpPr>
            <a:spLocks noGrp="1"/>
          </p:cNvSpPr>
          <p:nvPr>
            <p:ph type="ctrTitle"/>
          </p:nvPr>
        </p:nvSpPr>
        <p:spPr/>
        <p:txBody>
          <a:bodyPr/>
          <a:lstStyle/>
          <a:p>
            <a:r>
              <a:rPr lang="en-US"/>
              <a:t>Beyond GDP, broader framework </a:t>
            </a:r>
          </a:p>
        </p:txBody>
      </p:sp>
      <p:sp>
        <p:nvSpPr>
          <p:cNvPr id="3" name="Text Placeholder 2">
            <a:extLst>
              <a:ext uri="{FF2B5EF4-FFF2-40B4-BE49-F238E27FC236}">
                <a16:creationId xmlns:a16="http://schemas.microsoft.com/office/drawing/2014/main" id="{98D201FB-75A1-4B14-B735-BBE3E18B6B39}"/>
              </a:ext>
            </a:extLst>
          </p:cNvPr>
          <p:cNvSpPr>
            <a:spLocks noGrp="1"/>
          </p:cNvSpPr>
          <p:nvPr>
            <p:ph type="body" sz="quarter" idx="13"/>
          </p:nvPr>
        </p:nvSpPr>
        <p:spPr>
          <a:xfrm>
            <a:off x="838200" y="1478806"/>
            <a:ext cx="10368517" cy="3308347"/>
          </a:xfrm>
        </p:spPr>
        <p:txBody>
          <a:bodyPr/>
          <a:lstStyle/>
          <a:p>
            <a:r>
              <a:rPr lang="en-US"/>
              <a:t>SEEA can play an important role:</a:t>
            </a:r>
          </a:p>
          <a:p>
            <a:pPr lvl="1"/>
            <a:r>
              <a:rPr lang="en-US"/>
              <a:t>SEEA has graduated from being satellite accounts towards a system on par with the SNA</a:t>
            </a:r>
          </a:p>
          <a:p>
            <a:pPr lvl="1"/>
            <a:r>
              <a:rPr lang="en-US"/>
              <a:t>SNA and SEEA </a:t>
            </a:r>
            <a:r>
              <a:rPr lang="en-US" b="1"/>
              <a:t>complementary frameworks</a:t>
            </a:r>
          </a:p>
          <a:p>
            <a:pPr lvl="1"/>
            <a:r>
              <a:rPr lang="en-US"/>
              <a:t>With SNA and SEEA data in many countries, comprehensive datasets can be put together</a:t>
            </a:r>
          </a:p>
          <a:p>
            <a:r>
              <a:rPr lang="en-US"/>
              <a:t>UN Common Agenda -&gt; calls for implementation of SEEA EA</a:t>
            </a:r>
          </a:p>
          <a:p>
            <a:pPr lvl="1"/>
            <a:r>
              <a:rPr lang="en-US"/>
              <a:t>SEEA status of implementation 2021: 89 countries SEEACF / 36 SEEA EA</a:t>
            </a:r>
          </a:p>
          <a:p>
            <a:r>
              <a:rPr lang="en-US"/>
              <a:t>Trends / insights from SEEA development:</a:t>
            </a:r>
          </a:p>
          <a:p>
            <a:pPr lvl="1"/>
            <a:r>
              <a:rPr lang="en-US"/>
              <a:t>Growing focus on wealth as underpinning current measures of welfare</a:t>
            </a:r>
          </a:p>
          <a:p>
            <a:pPr lvl="1"/>
            <a:r>
              <a:rPr lang="en-US"/>
              <a:t>The importance of accounts in physical data</a:t>
            </a:r>
          </a:p>
          <a:p>
            <a:pPr lvl="1"/>
            <a:r>
              <a:rPr lang="en-US"/>
              <a:t>Opportunities in bringing geospatial and statistical worlds together</a:t>
            </a:r>
          </a:p>
          <a:p>
            <a:pPr lvl="1"/>
            <a:r>
              <a:rPr lang="en-US"/>
              <a:t>Challenges between economics (welfare) and accounting approaches</a:t>
            </a:r>
          </a:p>
          <a:p>
            <a:pPr lvl="1"/>
            <a:r>
              <a:rPr lang="en-US"/>
              <a:t>Seek clarity (from policy makers / users) around number of indicators </a:t>
            </a:r>
          </a:p>
          <a:p>
            <a:endParaRPr lang="en-US"/>
          </a:p>
          <a:p>
            <a:pPr lvl="1"/>
            <a:endParaRPr lang="en-US"/>
          </a:p>
          <a:p>
            <a:pPr lvl="1"/>
            <a:endParaRPr lang="en-US"/>
          </a:p>
        </p:txBody>
      </p:sp>
    </p:spTree>
    <p:extLst>
      <p:ext uri="{BB962C8B-B14F-4D97-AF65-F5344CB8AC3E}">
        <p14:creationId xmlns:p14="http://schemas.microsoft.com/office/powerpoint/2010/main" val="197204791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seea.un.org/sites/seea.un.org/files/dji_0462_cropped-recovered_cropped.jpg">
            <a:extLst>
              <a:ext uri="{FF2B5EF4-FFF2-40B4-BE49-F238E27FC236}">
                <a16:creationId xmlns:a16="http://schemas.microsoft.com/office/drawing/2014/main" id="{25B255B8-945A-4F3A-BDC9-AEE73C51F68F}"/>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0" y="2989385"/>
            <a:ext cx="12192000" cy="38686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472143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6F66FF5-B941-4A29-9E9E-C39725536D35}"/>
              </a:ext>
            </a:extLst>
          </p:cNvPr>
          <p:cNvSpPr>
            <a:spLocks noGrp="1"/>
          </p:cNvSpPr>
          <p:nvPr>
            <p:ph type="title"/>
          </p:nvPr>
        </p:nvSpPr>
        <p:spPr>
          <a:xfrm>
            <a:off x="849343" y="880837"/>
            <a:ext cx="7555621" cy="3817821"/>
          </a:xfrm>
        </p:spPr>
        <p:txBody>
          <a:bodyPr>
            <a:normAutofit fontScale="90000"/>
          </a:bodyPr>
          <a:lstStyle/>
          <a:p>
            <a:r>
              <a:rPr lang="en-GB"/>
              <a:t>UN Network of Economic Statisticians</a:t>
            </a:r>
            <a:br>
              <a:rPr lang="en-GB"/>
            </a:br>
            <a:r>
              <a:rPr lang="en-GB"/>
              <a:t>10 March 2022</a:t>
            </a:r>
            <a:br>
              <a:rPr lang="en-GB"/>
            </a:br>
            <a:br>
              <a:rPr lang="en-GB"/>
            </a:br>
            <a:r>
              <a:rPr lang="en-GB"/>
              <a:t>Human Capital</a:t>
            </a:r>
            <a:br>
              <a:rPr lang="en-GB"/>
            </a:br>
            <a:br>
              <a:rPr lang="en-GB"/>
            </a:br>
            <a:br>
              <a:rPr lang="en-GB"/>
            </a:br>
            <a:r>
              <a:rPr lang="en-GB" sz="2000"/>
              <a:t> </a:t>
            </a:r>
            <a:br>
              <a:rPr lang="en-GB" sz="3100"/>
            </a:br>
            <a:r>
              <a:rPr lang="en-GB" sz="3100"/>
              <a:t>Gueorguie Vassilev – Head of Skills, Time-Use and Economic Well-being, UK</a:t>
            </a:r>
            <a:endParaRPr lang="en-GB"/>
          </a:p>
        </p:txBody>
      </p:sp>
    </p:spTree>
    <p:extLst>
      <p:ext uri="{BB962C8B-B14F-4D97-AF65-F5344CB8AC3E}">
        <p14:creationId xmlns:p14="http://schemas.microsoft.com/office/powerpoint/2010/main" val="52896120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E303FA-48FB-445C-A1FC-6C85389FCF66}"/>
              </a:ext>
            </a:extLst>
          </p:cNvPr>
          <p:cNvSpPr>
            <a:spLocks noGrp="1"/>
          </p:cNvSpPr>
          <p:nvPr>
            <p:ph type="title"/>
          </p:nvPr>
        </p:nvSpPr>
        <p:spPr/>
        <p:txBody>
          <a:bodyPr/>
          <a:lstStyle/>
          <a:p>
            <a:r>
              <a:rPr lang="en-GB"/>
              <a:t>Contents</a:t>
            </a:r>
          </a:p>
        </p:txBody>
      </p:sp>
      <p:sp>
        <p:nvSpPr>
          <p:cNvPr id="3" name="Content Placeholder 2">
            <a:extLst>
              <a:ext uri="{FF2B5EF4-FFF2-40B4-BE49-F238E27FC236}">
                <a16:creationId xmlns:a16="http://schemas.microsoft.com/office/drawing/2014/main" id="{86EA94DE-5C1C-4F8D-8D98-D534C0BF94DD}"/>
              </a:ext>
            </a:extLst>
          </p:cNvPr>
          <p:cNvSpPr>
            <a:spLocks noGrp="1"/>
          </p:cNvSpPr>
          <p:nvPr>
            <p:ph idx="1"/>
          </p:nvPr>
        </p:nvSpPr>
        <p:spPr>
          <a:xfrm>
            <a:off x="838200" y="1923634"/>
            <a:ext cx="10515600" cy="2803844"/>
          </a:xfrm>
        </p:spPr>
        <p:txBody>
          <a:bodyPr/>
          <a:lstStyle/>
          <a:p>
            <a:pPr marL="457200" indent="-457200" algn="just">
              <a:buFont typeface="Arial" panose="020B0604020202020204" pitchFamily="34" charset="0"/>
              <a:buChar char="•"/>
            </a:pPr>
            <a:r>
              <a:rPr lang="en-GB" sz="2400"/>
              <a:t>Existing international guidance on human capital measurement</a:t>
            </a:r>
          </a:p>
          <a:p>
            <a:pPr marL="457200" indent="-457200" algn="just">
              <a:buFont typeface="Arial" panose="020B0604020202020204" pitchFamily="34" charset="0"/>
              <a:buChar char="•"/>
            </a:pPr>
            <a:r>
              <a:rPr lang="en-GB" sz="2400"/>
              <a:t>Main current approaches and existing implementations (i.e. specific countries, some cross-country examples from OECD, World Bank, academics but no consistency)</a:t>
            </a:r>
          </a:p>
          <a:p>
            <a:pPr marL="457200" indent="-457200" algn="just">
              <a:buFont typeface="Arial" panose="020B0604020202020204" pitchFamily="34" charset="0"/>
              <a:buChar char="•"/>
            </a:pPr>
            <a:r>
              <a:rPr lang="en-GB" sz="2400"/>
              <a:t>Outstanding conceptual concerns for incorporation – where does this guidance fall short?</a:t>
            </a:r>
          </a:p>
          <a:p>
            <a:pPr marL="457200" indent="-457200" algn="just">
              <a:buFont typeface="Arial" panose="020B0604020202020204" pitchFamily="34" charset="0"/>
              <a:buChar char="•"/>
            </a:pPr>
            <a:r>
              <a:rPr lang="en-GB" sz="2400"/>
              <a:t>Commonalities with other capitals</a:t>
            </a:r>
          </a:p>
        </p:txBody>
      </p:sp>
      <p:sp>
        <p:nvSpPr>
          <p:cNvPr id="4" name="Footer Placeholder 3">
            <a:extLst>
              <a:ext uri="{FF2B5EF4-FFF2-40B4-BE49-F238E27FC236}">
                <a16:creationId xmlns:a16="http://schemas.microsoft.com/office/drawing/2014/main" id="{4B498728-037B-4DBA-92CB-7D1BCA1F43B3}"/>
              </a:ext>
            </a:extLst>
          </p:cNvPr>
          <p:cNvSpPr>
            <a:spLocks noGrp="1"/>
          </p:cNvSpPr>
          <p:nvPr>
            <p:ph type="ftr" sz="quarter" idx="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17691936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E303FA-48FB-445C-A1FC-6C85389FCF66}"/>
              </a:ext>
            </a:extLst>
          </p:cNvPr>
          <p:cNvSpPr>
            <a:spLocks noGrp="1"/>
          </p:cNvSpPr>
          <p:nvPr>
            <p:ph type="title"/>
          </p:nvPr>
        </p:nvSpPr>
        <p:spPr>
          <a:xfrm>
            <a:off x="838200" y="884149"/>
            <a:ext cx="10515600" cy="1421928"/>
          </a:xfrm>
        </p:spPr>
        <p:txBody>
          <a:bodyPr/>
          <a:lstStyle/>
          <a:p>
            <a:r>
              <a:rPr lang="en-GB"/>
              <a:t>Existing international guidance on human capital measurement</a:t>
            </a:r>
          </a:p>
        </p:txBody>
      </p:sp>
      <p:sp>
        <p:nvSpPr>
          <p:cNvPr id="3" name="Content Placeholder 2">
            <a:extLst>
              <a:ext uri="{FF2B5EF4-FFF2-40B4-BE49-F238E27FC236}">
                <a16:creationId xmlns:a16="http://schemas.microsoft.com/office/drawing/2014/main" id="{86EA94DE-5C1C-4F8D-8D98-D534C0BF94DD}"/>
              </a:ext>
            </a:extLst>
          </p:cNvPr>
          <p:cNvSpPr>
            <a:spLocks noGrp="1"/>
          </p:cNvSpPr>
          <p:nvPr>
            <p:ph idx="1"/>
          </p:nvPr>
        </p:nvSpPr>
        <p:spPr>
          <a:xfrm>
            <a:off x="838200" y="2306077"/>
            <a:ext cx="10515600" cy="2646365"/>
          </a:xfrm>
        </p:spPr>
        <p:txBody>
          <a:bodyPr/>
          <a:lstStyle/>
          <a:p>
            <a:pPr marL="457200" indent="-457200" algn="just">
              <a:buFont typeface="Arial" panose="020B0604020202020204" pitchFamily="34" charset="0"/>
              <a:buChar char="•"/>
            </a:pPr>
            <a:r>
              <a:rPr lang="en-GB" sz="2400"/>
              <a:t>2001: The Well-being of Nations (OECD)</a:t>
            </a:r>
          </a:p>
          <a:p>
            <a:pPr marL="457200" indent="-457200" algn="just">
              <a:buFont typeface="Arial" panose="020B0604020202020204" pitchFamily="34" charset="0"/>
              <a:buChar char="•"/>
            </a:pPr>
            <a:r>
              <a:rPr lang="en-GB" sz="2400"/>
              <a:t>2016 Guide to Measuring Human Capital (UNECE)</a:t>
            </a:r>
          </a:p>
          <a:p>
            <a:pPr marL="1143000" lvl="1" indent="-457200" algn="just"/>
            <a:r>
              <a:rPr lang="en-GB" sz="2000"/>
              <a:t>Cost-based measures – most natural alignment with National Accounts framework</a:t>
            </a:r>
          </a:p>
          <a:p>
            <a:pPr marL="1143000" lvl="1" indent="-457200" algn="just"/>
            <a:r>
              <a:rPr lang="en-GB" sz="2000"/>
              <a:t>Income-based measures – alternative valuation welcomed by individual countries’ existing efforts</a:t>
            </a:r>
          </a:p>
          <a:p>
            <a:pPr marL="1143000" lvl="1" indent="-457200" algn="just"/>
            <a:r>
              <a:rPr lang="en-GB" sz="2000"/>
              <a:t>Indicators – range of options – e.g. World Bank Human Capital Index</a:t>
            </a:r>
            <a:endParaRPr lang="en-GB" sz="1600"/>
          </a:p>
          <a:p>
            <a:pPr marL="457200" indent="-457200" algn="just">
              <a:buFont typeface="Arial" panose="020B0604020202020204" pitchFamily="34" charset="0"/>
              <a:buChar char="•"/>
            </a:pPr>
            <a:r>
              <a:rPr lang="en-GB" sz="2400"/>
              <a:t>2020 Guide to the Satellite Account on Education and Training (UNECE_</a:t>
            </a:r>
          </a:p>
        </p:txBody>
      </p:sp>
      <p:sp>
        <p:nvSpPr>
          <p:cNvPr id="4" name="Footer Placeholder 3">
            <a:extLst>
              <a:ext uri="{FF2B5EF4-FFF2-40B4-BE49-F238E27FC236}">
                <a16:creationId xmlns:a16="http://schemas.microsoft.com/office/drawing/2014/main" id="{4B498728-037B-4DBA-92CB-7D1BCA1F43B3}"/>
              </a:ext>
            </a:extLst>
          </p:cNvPr>
          <p:cNvSpPr>
            <a:spLocks noGrp="1"/>
          </p:cNvSpPr>
          <p:nvPr>
            <p:ph type="ftr" sz="quarter" idx="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333759382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E303FA-48FB-445C-A1FC-6C85389FCF66}"/>
              </a:ext>
            </a:extLst>
          </p:cNvPr>
          <p:cNvSpPr>
            <a:spLocks noGrp="1"/>
          </p:cNvSpPr>
          <p:nvPr>
            <p:ph type="title"/>
          </p:nvPr>
        </p:nvSpPr>
        <p:spPr>
          <a:xfrm>
            <a:off x="838200" y="884149"/>
            <a:ext cx="10515600" cy="757130"/>
          </a:xfrm>
        </p:spPr>
        <p:txBody>
          <a:bodyPr/>
          <a:lstStyle/>
          <a:p>
            <a:r>
              <a:rPr lang="en-GB"/>
              <a:t>Drivers of change</a:t>
            </a:r>
          </a:p>
        </p:txBody>
      </p:sp>
      <p:sp>
        <p:nvSpPr>
          <p:cNvPr id="3" name="Content Placeholder 2">
            <a:extLst>
              <a:ext uri="{FF2B5EF4-FFF2-40B4-BE49-F238E27FC236}">
                <a16:creationId xmlns:a16="http://schemas.microsoft.com/office/drawing/2014/main" id="{86EA94DE-5C1C-4F8D-8D98-D534C0BF94DD}"/>
              </a:ext>
            </a:extLst>
          </p:cNvPr>
          <p:cNvSpPr>
            <a:spLocks noGrp="1"/>
          </p:cNvSpPr>
          <p:nvPr>
            <p:ph idx="1"/>
          </p:nvPr>
        </p:nvSpPr>
        <p:spPr>
          <a:xfrm>
            <a:off x="838200" y="2208718"/>
            <a:ext cx="10515600" cy="2019527"/>
          </a:xfrm>
        </p:spPr>
        <p:txBody>
          <a:bodyPr/>
          <a:lstStyle/>
          <a:p>
            <a:pPr marL="457200" indent="-457200" algn="just">
              <a:buFont typeface="Arial" panose="020B0604020202020204" pitchFamily="34" charset="0"/>
              <a:buChar char="•"/>
            </a:pPr>
            <a:r>
              <a:rPr lang="en-GB" sz="2400"/>
              <a:t>What do users want?</a:t>
            </a:r>
          </a:p>
          <a:p>
            <a:pPr marL="1143000" lvl="1" indent="-457200" algn="just"/>
            <a:r>
              <a:rPr lang="en-GB" sz="2000"/>
              <a:t>Policy, research, academia</a:t>
            </a:r>
          </a:p>
          <a:p>
            <a:pPr marL="457200" indent="-457200" algn="just">
              <a:buFont typeface="Arial" panose="020B0604020202020204" pitchFamily="34" charset="0"/>
              <a:buChar char="•"/>
            </a:pPr>
            <a:r>
              <a:rPr lang="en-GB" sz="2400"/>
              <a:t>What are their expectations?</a:t>
            </a:r>
          </a:p>
          <a:p>
            <a:pPr marL="457200" indent="-457200" algn="just">
              <a:buFont typeface="Arial" panose="020B0604020202020204" pitchFamily="34" charset="0"/>
              <a:buChar char="•"/>
            </a:pPr>
            <a:r>
              <a:rPr lang="en-GB" sz="2400"/>
              <a:t>What can statistical producers provide – where evidence gaps translate to future collection needs?</a:t>
            </a:r>
          </a:p>
        </p:txBody>
      </p:sp>
      <p:sp>
        <p:nvSpPr>
          <p:cNvPr id="4" name="Footer Placeholder 3">
            <a:extLst>
              <a:ext uri="{FF2B5EF4-FFF2-40B4-BE49-F238E27FC236}">
                <a16:creationId xmlns:a16="http://schemas.microsoft.com/office/drawing/2014/main" id="{4B498728-037B-4DBA-92CB-7D1BCA1F43B3}"/>
              </a:ext>
            </a:extLst>
          </p:cNvPr>
          <p:cNvSpPr>
            <a:spLocks noGrp="1"/>
          </p:cNvSpPr>
          <p:nvPr>
            <p:ph type="ftr" sz="quarter" idx="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370223487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E303FA-48FB-445C-A1FC-6C85389FCF66}"/>
              </a:ext>
            </a:extLst>
          </p:cNvPr>
          <p:cNvSpPr>
            <a:spLocks noGrp="1"/>
          </p:cNvSpPr>
          <p:nvPr>
            <p:ph type="title"/>
          </p:nvPr>
        </p:nvSpPr>
        <p:spPr>
          <a:xfrm>
            <a:off x="838200" y="884149"/>
            <a:ext cx="10515600" cy="757130"/>
          </a:xfrm>
        </p:spPr>
        <p:txBody>
          <a:bodyPr/>
          <a:lstStyle/>
          <a:p>
            <a:r>
              <a:rPr lang="en-GB"/>
              <a:t>Current conceptual situation</a:t>
            </a:r>
          </a:p>
        </p:txBody>
      </p:sp>
      <p:sp>
        <p:nvSpPr>
          <p:cNvPr id="3" name="Content Placeholder 2">
            <a:extLst>
              <a:ext uri="{FF2B5EF4-FFF2-40B4-BE49-F238E27FC236}">
                <a16:creationId xmlns:a16="http://schemas.microsoft.com/office/drawing/2014/main" id="{86EA94DE-5C1C-4F8D-8D98-D534C0BF94DD}"/>
              </a:ext>
            </a:extLst>
          </p:cNvPr>
          <p:cNvSpPr>
            <a:spLocks noGrp="1"/>
          </p:cNvSpPr>
          <p:nvPr>
            <p:ph idx="1"/>
          </p:nvPr>
        </p:nvSpPr>
        <p:spPr>
          <a:xfrm>
            <a:off x="838200" y="2064544"/>
            <a:ext cx="11188959" cy="3763081"/>
          </a:xfrm>
        </p:spPr>
        <p:txBody>
          <a:bodyPr/>
          <a:lstStyle/>
          <a:p>
            <a:pPr marL="457200" indent="-457200" algn="just">
              <a:buFont typeface="Arial" panose="020B0604020202020204" pitchFamily="34" charset="0"/>
              <a:buChar char="•"/>
            </a:pPr>
            <a:r>
              <a:rPr lang="en-GB" sz="2400"/>
              <a:t>Good progress on several options for identifying (main) contributions to independent human capital valuation</a:t>
            </a:r>
          </a:p>
          <a:p>
            <a:pPr marL="457200" indent="-457200" algn="just">
              <a:buFont typeface="Arial" panose="020B0604020202020204" pitchFamily="34" charset="0"/>
              <a:buChar char="•"/>
            </a:pPr>
            <a:r>
              <a:rPr lang="en-GB" sz="2400"/>
              <a:t>Some reference to implications to sequence of accounts from existing approaches</a:t>
            </a:r>
          </a:p>
          <a:p>
            <a:pPr marL="1143000" lvl="1" indent="-457200" algn="just"/>
            <a:r>
              <a:rPr lang="en-GB" sz="2000"/>
              <a:t>Cost-based approaches identify items relating to human capital investment</a:t>
            </a:r>
          </a:p>
          <a:p>
            <a:pPr marL="1143000" lvl="1" indent="-457200" algn="just"/>
            <a:r>
              <a:rPr lang="en-GB" sz="2000"/>
              <a:t>Income-based approaches derive estimates for transactions and concepts that may need imputation or adjustment</a:t>
            </a:r>
            <a:endParaRPr lang="en-GB" sz="2400"/>
          </a:p>
          <a:p>
            <a:pPr marL="457200" indent="-457200" algn="just">
              <a:buFont typeface="Arial" panose="020B0604020202020204" pitchFamily="34" charset="0"/>
              <a:buChar char="•"/>
            </a:pPr>
            <a:r>
              <a:rPr lang="en-GB" sz="2400"/>
              <a:t>Less is agreed upon in terms of consistency in measurement and valuation with other capitals</a:t>
            </a:r>
          </a:p>
          <a:p>
            <a:pPr marL="457200" indent="-457200" algn="just">
              <a:buFont typeface="Arial" panose="020B0604020202020204" pitchFamily="34" charset="0"/>
              <a:buChar char="•"/>
            </a:pPr>
            <a:r>
              <a:rPr lang="en-GB" sz="2400"/>
              <a:t>Many conceptual issues in terms of relation to SNA framework still outstanding</a:t>
            </a:r>
          </a:p>
        </p:txBody>
      </p:sp>
      <p:sp>
        <p:nvSpPr>
          <p:cNvPr id="4" name="Footer Placeholder 3">
            <a:extLst>
              <a:ext uri="{FF2B5EF4-FFF2-40B4-BE49-F238E27FC236}">
                <a16:creationId xmlns:a16="http://schemas.microsoft.com/office/drawing/2014/main" id="{4B498728-037B-4DBA-92CB-7D1BCA1F43B3}"/>
              </a:ext>
            </a:extLst>
          </p:cNvPr>
          <p:cNvSpPr>
            <a:spLocks noGrp="1"/>
          </p:cNvSpPr>
          <p:nvPr>
            <p:ph type="ftr" sz="quarter" idx="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18214735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8ACCEB-7FB9-4410-8F5E-84A88EA65AB8}"/>
              </a:ext>
            </a:extLst>
          </p:cNvPr>
          <p:cNvSpPr>
            <a:spLocks noGrp="1"/>
          </p:cNvSpPr>
          <p:nvPr>
            <p:ph type="title"/>
          </p:nvPr>
        </p:nvSpPr>
        <p:spPr>
          <a:xfrm>
            <a:off x="441037" y="329967"/>
            <a:ext cx="10515600" cy="757130"/>
          </a:xfrm>
        </p:spPr>
        <p:txBody>
          <a:bodyPr/>
          <a:lstStyle/>
          <a:p>
            <a:r>
              <a:rPr lang="en-GB"/>
              <a:t>Sprint Design</a:t>
            </a:r>
          </a:p>
        </p:txBody>
      </p:sp>
      <p:sp>
        <p:nvSpPr>
          <p:cNvPr id="3" name="Content Placeholder 2">
            <a:extLst>
              <a:ext uri="{FF2B5EF4-FFF2-40B4-BE49-F238E27FC236}">
                <a16:creationId xmlns:a16="http://schemas.microsoft.com/office/drawing/2014/main" id="{7CB911D7-B3C6-4AE7-A931-B3AB3FCE4C0B}"/>
              </a:ext>
            </a:extLst>
          </p:cNvPr>
          <p:cNvSpPr>
            <a:spLocks noGrp="1"/>
          </p:cNvSpPr>
          <p:nvPr>
            <p:ph idx="1"/>
          </p:nvPr>
        </p:nvSpPr>
        <p:spPr>
          <a:xfrm>
            <a:off x="607291" y="1245983"/>
            <a:ext cx="10515600" cy="4407360"/>
          </a:xfrm>
        </p:spPr>
        <p:txBody>
          <a:bodyPr/>
          <a:lstStyle/>
          <a:p>
            <a:r>
              <a:rPr lang="en-GB" sz="2800" b="1"/>
              <a:t>Session One: </a:t>
            </a:r>
            <a:r>
              <a:rPr lang="en-GB" sz="2800"/>
              <a:t>Modern Capital </a:t>
            </a:r>
          </a:p>
          <a:p>
            <a:r>
              <a:rPr lang="en-GB" sz="2800" b="1"/>
              <a:t>Sessions Two &amp; Three: </a:t>
            </a:r>
            <a:r>
              <a:rPr lang="en-GB" sz="2800"/>
              <a:t>Distributional Accounts </a:t>
            </a:r>
          </a:p>
          <a:p>
            <a:pPr marL="1431925" indent="-442913">
              <a:buFont typeface="Arial" panose="020B0604020202020204" pitchFamily="34" charset="0"/>
              <a:buChar char="•"/>
            </a:pPr>
            <a:r>
              <a:rPr lang="en-US" sz="2800">
                <a:effectLst/>
                <a:latin typeface="Calibri" panose="020F0502020204030204" pitchFamily="34" charset="0"/>
                <a:ea typeface="Times New Roman" panose="02020603050405020304" pitchFamily="18" charset="0"/>
              </a:rPr>
              <a:t>SNA update issues, environment, wellbeing (Fitoussi, Stiglitz and Durand report)</a:t>
            </a:r>
          </a:p>
          <a:p>
            <a:r>
              <a:rPr lang="en-US" sz="2800" b="1"/>
              <a:t>Session Four: </a:t>
            </a:r>
            <a:r>
              <a:rPr lang="en-US" sz="2800"/>
              <a:t>Population and wellbeing </a:t>
            </a:r>
          </a:p>
          <a:p>
            <a:pPr marL="1431925" indent="-442913">
              <a:buFont typeface="Arial" panose="020B0604020202020204" pitchFamily="34" charset="0"/>
              <a:buChar char="•"/>
            </a:pPr>
            <a:r>
              <a:rPr lang="en-US" sz="2800">
                <a:latin typeface="Calibri" panose="020F0502020204030204" pitchFamily="34" charset="0"/>
              </a:rPr>
              <a:t>Socio-demographic disaggregation of national accounts, vulnerability, HDI index</a:t>
            </a:r>
          </a:p>
          <a:p>
            <a:r>
              <a:rPr lang="en-US" sz="2800" b="1"/>
              <a:t>Session Five: </a:t>
            </a:r>
            <a:r>
              <a:rPr lang="en-US" sz="2800"/>
              <a:t>Synthesis and Next Steps</a:t>
            </a:r>
            <a:endParaRPr lang="en-GB" sz="2800"/>
          </a:p>
          <a:p>
            <a:endParaRPr lang="en-GB"/>
          </a:p>
        </p:txBody>
      </p:sp>
      <p:sp>
        <p:nvSpPr>
          <p:cNvPr id="4" name="Footer Placeholder 3">
            <a:extLst>
              <a:ext uri="{FF2B5EF4-FFF2-40B4-BE49-F238E27FC236}">
                <a16:creationId xmlns:a16="http://schemas.microsoft.com/office/drawing/2014/main" id="{3ADF65B7-AD94-47D9-9961-B734D2422092}"/>
              </a:ext>
            </a:extLst>
          </p:cNvPr>
          <p:cNvSpPr>
            <a:spLocks noGrp="1"/>
          </p:cNvSpPr>
          <p:nvPr>
            <p:ph type="ftr" sz="quarter" idx="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322853458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E303FA-48FB-445C-A1FC-6C85389FCF66}"/>
              </a:ext>
            </a:extLst>
          </p:cNvPr>
          <p:cNvSpPr>
            <a:spLocks noGrp="1"/>
          </p:cNvSpPr>
          <p:nvPr>
            <p:ph type="title"/>
          </p:nvPr>
        </p:nvSpPr>
        <p:spPr>
          <a:xfrm>
            <a:off x="613775" y="468513"/>
            <a:ext cx="11578225" cy="1421928"/>
          </a:xfrm>
        </p:spPr>
        <p:txBody>
          <a:bodyPr/>
          <a:lstStyle/>
          <a:p>
            <a:r>
              <a:rPr lang="en-GB"/>
              <a:t>Outstanding conceptual developments - framework</a:t>
            </a:r>
          </a:p>
        </p:txBody>
      </p:sp>
      <p:sp>
        <p:nvSpPr>
          <p:cNvPr id="3" name="Content Placeholder 2">
            <a:extLst>
              <a:ext uri="{FF2B5EF4-FFF2-40B4-BE49-F238E27FC236}">
                <a16:creationId xmlns:a16="http://schemas.microsoft.com/office/drawing/2014/main" id="{86EA94DE-5C1C-4F8D-8D98-D534C0BF94DD}"/>
              </a:ext>
            </a:extLst>
          </p:cNvPr>
          <p:cNvSpPr>
            <a:spLocks noGrp="1"/>
          </p:cNvSpPr>
          <p:nvPr>
            <p:ph idx="1"/>
          </p:nvPr>
        </p:nvSpPr>
        <p:spPr>
          <a:xfrm>
            <a:off x="1003042" y="1750519"/>
            <a:ext cx="10983912" cy="3503523"/>
          </a:xfrm>
        </p:spPr>
        <p:txBody>
          <a:bodyPr/>
          <a:lstStyle/>
          <a:p>
            <a:pPr algn="just"/>
            <a:r>
              <a:rPr lang="en-GB" sz="2400"/>
              <a:t>Existing disconnect and gap between frameworks</a:t>
            </a:r>
          </a:p>
          <a:p>
            <a:pPr marL="457200" indent="-457200" algn="just">
              <a:buFont typeface="Arial" panose="020B0604020202020204" pitchFamily="34" charset="0"/>
              <a:buChar char="•"/>
            </a:pPr>
            <a:r>
              <a:rPr lang="en-GB" sz="2400"/>
              <a:t>Production boundary to account for human capital acquisition</a:t>
            </a:r>
          </a:p>
          <a:p>
            <a:pPr marL="457200" indent="-457200" algn="just">
              <a:buFont typeface="Arial" panose="020B0604020202020204" pitchFamily="34" charset="0"/>
              <a:buChar char="•"/>
            </a:pPr>
            <a:r>
              <a:rPr lang="en-GB" sz="2400"/>
              <a:t>Extension of coverage of ‘economic benefits’ and ‘economic activity’</a:t>
            </a:r>
          </a:p>
          <a:p>
            <a:pPr marL="457200" indent="-457200" algn="just">
              <a:buFont typeface="Arial" panose="020B0604020202020204" pitchFamily="34" charset="0"/>
              <a:buChar char="•"/>
            </a:pPr>
            <a:r>
              <a:rPr lang="en-GB" sz="2400"/>
              <a:t>Clarifying distinction between human capital and labour</a:t>
            </a:r>
          </a:p>
          <a:p>
            <a:pPr algn="just"/>
            <a:r>
              <a:rPr lang="en-GB" sz="2400"/>
              <a:t>Clear definition of human capital – </a:t>
            </a:r>
            <a:r>
              <a:rPr lang="en-GB" sz="2400" err="1"/>
              <a:t>e.g.s</a:t>
            </a:r>
            <a:r>
              <a:rPr lang="en-GB" sz="2400"/>
              <a:t>: </a:t>
            </a:r>
          </a:p>
          <a:p>
            <a:pPr marL="1143000" lvl="1" indent="-457200" algn="just"/>
            <a:r>
              <a:rPr lang="en-GB" sz="2000"/>
              <a:t>skill, knowledge or other concept that can be learned or trained individually, that can/does improve person’s employment income potential for multiple period</a:t>
            </a:r>
          </a:p>
          <a:p>
            <a:pPr marL="1143000" lvl="1" indent="-457200" algn="just"/>
            <a:r>
              <a:rPr lang="en-GB" sz="2000"/>
              <a:t>Individual attribute that, upon improvement or acquisition, improves associated production process over multiple periods beyond acquisition</a:t>
            </a:r>
          </a:p>
        </p:txBody>
      </p:sp>
      <p:sp>
        <p:nvSpPr>
          <p:cNvPr id="4" name="Footer Placeholder 3">
            <a:extLst>
              <a:ext uri="{FF2B5EF4-FFF2-40B4-BE49-F238E27FC236}">
                <a16:creationId xmlns:a16="http://schemas.microsoft.com/office/drawing/2014/main" id="{4B498728-037B-4DBA-92CB-7D1BCA1F43B3}"/>
              </a:ext>
            </a:extLst>
          </p:cNvPr>
          <p:cNvSpPr>
            <a:spLocks noGrp="1"/>
          </p:cNvSpPr>
          <p:nvPr>
            <p:ph type="ftr" sz="quarter" idx="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182319376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E303FA-48FB-445C-A1FC-6C85389FCF66}"/>
              </a:ext>
            </a:extLst>
          </p:cNvPr>
          <p:cNvSpPr>
            <a:spLocks noGrp="1"/>
          </p:cNvSpPr>
          <p:nvPr>
            <p:ph type="title"/>
          </p:nvPr>
        </p:nvSpPr>
        <p:spPr>
          <a:xfrm>
            <a:off x="613775" y="501763"/>
            <a:ext cx="11578225" cy="1421928"/>
          </a:xfrm>
        </p:spPr>
        <p:txBody>
          <a:bodyPr/>
          <a:lstStyle/>
          <a:p>
            <a:r>
              <a:rPr lang="en-GB"/>
              <a:t>Outstanding conceptual developments - allocations</a:t>
            </a:r>
          </a:p>
        </p:txBody>
      </p:sp>
      <p:sp>
        <p:nvSpPr>
          <p:cNvPr id="3" name="Content Placeholder 2">
            <a:extLst>
              <a:ext uri="{FF2B5EF4-FFF2-40B4-BE49-F238E27FC236}">
                <a16:creationId xmlns:a16="http://schemas.microsoft.com/office/drawing/2014/main" id="{86EA94DE-5C1C-4F8D-8D98-D534C0BF94DD}"/>
              </a:ext>
            </a:extLst>
          </p:cNvPr>
          <p:cNvSpPr>
            <a:spLocks noGrp="1"/>
          </p:cNvSpPr>
          <p:nvPr>
            <p:ph idx="1"/>
          </p:nvPr>
        </p:nvSpPr>
        <p:spPr>
          <a:xfrm>
            <a:off x="910931" y="1780999"/>
            <a:ext cx="10983912" cy="3264483"/>
          </a:xfrm>
        </p:spPr>
        <p:txBody>
          <a:bodyPr/>
          <a:lstStyle/>
          <a:p>
            <a:pPr marL="457200" indent="-457200" algn="just">
              <a:buFont typeface="Arial" panose="020B0604020202020204" pitchFamily="34" charset="0"/>
              <a:buChar char="•"/>
            </a:pPr>
            <a:r>
              <a:rPr lang="en-GB" sz="2400"/>
              <a:t>Accounting for ownership and resident boundaries</a:t>
            </a:r>
          </a:p>
          <a:p>
            <a:pPr marL="1143000" lvl="1" indent="-457200" algn="just"/>
            <a:r>
              <a:rPr lang="en-GB" sz="2000"/>
              <a:t>Implications from different ownership of acquisition, holding of stocks, and use in production process</a:t>
            </a:r>
          </a:p>
          <a:p>
            <a:pPr marL="1143000" lvl="1" indent="-457200" algn="just"/>
            <a:r>
              <a:rPr lang="en-GB" sz="2000"/>
              <a:t>Relatedly – timing of accounting for transactions (is most acquisition Work in Progress?)</a:t>
            </a:r>
          </a:p>
          <a:p>
            <a:pPr marL="457200" indent="-457200" algn="just">
              <a:buFont typeface="Arial" panose="020B0604020202020204" pitchFamily="34" charset="0"/>
              <a:buChar char="•"/>
            </a:pPr>
            <a:endParaRPr lang="en-GB" sz="2400"/>
          </a:p>
          <a:p>
            <a:pPr marL="457200" indent="-457200" algn="just">
              <a:buFont typeface="Arial" panose="020B0604020202020204" pitchFamily="34" charset="0"/>
              <a:buChar char="•"/>
            </a:pPr>
            <a:r>
              <a:rPr lang="en-GB" sz="2400"/>
              <a:t>Knock-on indirect impacts? Examples:</a:t>
            </a:r>
          </a:p>
          <a:p>
            <a:pPr marL="1143000" lvl="1" indent="-457200" algn="just"/>
            <a:r>
              <a:rPr lang="en-GB" sz="2000"/>
              <a:t>other activities being brought into production; </a:t>
            </a:r>
          </a:p>
          <a:p>
            <a:pPr marL="1143000" lvl="1" indent="-457200" algn="just"/>
            <a:r>
              <a:rPr lang="en-GB" sz="2000"/>
              <a:t>distributional transactions to account for different sectors’ use</a:t>
            </a:r>
          </a:p>
        </p:txBody>
      </p:sp>
      <p:sp>
        <p:nvSpPr>
          <p:cNvPr id="4" name="Footer Placeholder 3">
            <a:extLst>
              <a:ext uri="{FF2B5EF4-FFF2-40B4-BE49-F238E27FC236}">
                <a16:creationId xmlns:a16="http://schemas.microsoft.com/office/drawing/2014/main" id="{4B498728-037B-4DBA-92CB-7D1BCA1F43B3}"/>
              </a:ext>
            </a:extLst>
          </p:cNvPr>
          <p:cNvSpPr>
            <a:spLocks noGrp="1"/>
          </p:cNvSpPr>
          <p:nvPr>
            <p:ph type="ftr" sz="quarter" idx="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17624458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E303FA-48FB-445C-A1FC-6C85389FCF66}"/>
              </a:ext>
            </a:extLst>
          </p:cNvPr>
          <p:cNvSpPr>
            <a:spLocks noGrp="1"/>
          </p:cNvSpPr>
          <p:nvPr>
            <p:ph type="title"/>
          </p:nvPr>
        </p:nvSpPr>
        <p:spPr>
          <a:xfrm>
            <a:off x="613775" y="468513"/>
            <a:ext cx="11578225" cy="1421928"/>
          </a:xfrm>
        </p:spPr>
        <p:txBody>
          <a:bodyPr/>
          <a:lstStyle/>
          <a:p>
            <a:r>
              <a:rPr lang="en-GB"/>
              <a:t>Outstanding conceptual developments - scope</a:t>
            </a:r>
          </a:p>
        </p:txBody>
      </p:sp>
      <p:sp>
        <p:nvSpPr>
          <p:cNvPr id="3" name="Content Placeholder 2">
            <a:extLst>
              <a:ext uri="{FF2B5EF4-FFF2-40B4-BE49-F238E27FC236}">
                <a16:creationId xmlns:a16="http://schemas.microsoft.com/office/drawing/2014/main" id="{86EA94DE-5C1C-4F8D-8D98-D534C0BF94DD}"/>
              </a:ext>
            </a:extLst>
          </p:cNvPr>
          <p:cNvSpPr>
            <a:spLocks noGrp="1"/>
          </p:cNvSpPr>
          <p:nvPr>
            <p:ph idx="1"/>
          </p:nvPr>
        </p:nvSpPr>
        <p:spPr>
          <a:xfrm>
            <a:off x="1003041" y="1751637"/>
            <a:ext cx="10082493" cy="2646365"/>
          </a:xfrm>
        </p:spPr>
        <p:txBody>
          <a:bodyPr/>
          <a:lstStyle/>
          <a:p>
            <a:pPr marL="457200" indent="-457200" algn="just">
              <a:buFont typeface="Arial" panose="020B0604020202020204" pitchFamily="34" charset="0"/>
              <a:buChar char="•"/>
            </a:pPr>
            <a:r>
              <a:rPr lang="en-GB" sz="2400"/>
              <a:t>What is human capital output?</a:t>
            </a:r>
          </a:p>
          <a:p>
            <a:pPr marL="1143000" lvl="1" indent="-457200" algn="just"/>
            <a:r>
              <a:rPr lang="en-GB" sz="2000"/>
              <a:t>Education, training, apprenticeships</a:t>
            </a:r>
          </a:p>
          <a:p>
            <a:pPr marL="457200" indent="-457200" algn="just">
              <a:buFont typeface="Arial" panose="020B0604020202020204" pitchFamily="34" charset="0"/>
              <a:buChar char="•"/>
            </a:pPr>
            <a:r>
              <a:rPr lang="en-GB" sz="2400"/>
              <a:t>Relationship between stocks and flows</a:t>
            </a:r>
          </a:p>
          <a:p>
            <a:pPr marL="457200" indent="-457200" algn="just">
              <a:buFont typeface="Arial" panose="020B0604020202020204" pitchFamily="34" charset="0"/>
              <a:buChar char="•"/>
            </a:pPr>
            <a:r>
              <a:rPr lang="en-GB" sz="2400"/>
              <a:t>What is the full scope of human capital investment?</a:t>
            </a:r>
          </a:p>
          <a:p>
            <a:pPr marL="1143000" lvl="1" indent="-457200" algn="just"/>
            <a:r>
              <a:rPr lang="en-GB" sz="2000"/>
              <a:t>E.g. Health, unpaid household production, independent learning etc</a:t>
            </a:r>
          </a:p>
          <a:p>
            <a:pPr marL="1143000" lvl="1" indent="-457200" algn="just"/>
            <a:r>
              <a:rPr lang="en-GB" sz="2000"/>
              <a:t>How to account for multiplicative, combinatorial nature of human capital investment?</a:t>
            </a:r>
          </a:p>
        </p:txBody>
      </p:sp>
      <p:sp>
        <p:nvSpPr>
          <p:cNvPr id="4" name="Footer Placeholder 3">
            <a:extLst>
              <a:ext uri="{FF2B5EF4-FFF2-40B4-BE49-F238E27FC236}">
                <a16:creationId xmlns:a16="http://schemas.microsoft.com/office/drawing/2014/main" id="{4B498728-037B-4DBA-92CB-7D1BCA1F43B3}"/>
              </a:ext>
            </a:extLst>
          </p:cNvPr>
          <p:cNvSpPr>
            <a:spLocks noGrp="1"/>
          </p:cNvSpPr>
          <p:nvPr>
            <p:ph type="ftr" sz="quarter" idx="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209734496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E303FA-48FB-445C-A1FC-6C85389FCF66}"/>
              </a:ext>
            </a:extLst>
          </p:cNvPr>
          <p:cNvSpPr>
            <a:spLocks noGrp="1"/>
          </p:cNvSpPr>
          <p:nvPr>
            <p:ph type="title"/>
          </p:nvPr>
        </p:nvSpPr>
        <p:spPr>
          <a:xfrm>
            <a:off x="613775" y="884149"/>
            <a:ext cx="11578225" cy="757130"/>
          </a:xfrm>
        </p:spPr>
        <p:txBody>
          <a:bodyPr/>
          <a:lstStyle/>
          <a:p>
            <a:r>
              <a:rPr lang="en-GB"/>
              <a:t>Outstanding measurement issues</a:t>
            </a:r>
          </a:p>
        </p:txBody>
      </p:sp>
      <p:sp>
        <p:nvSpPr>
          <p:cNvPr id="4" name="Footer Placeholder 3">
            <a:extLst>
              <a:ext uri="{FF2B5EF4-FFF2-40B4-BE49-F238E27FC236}">
                <a16:creationId xmlns:a16="http://schemas.microsoft.com/office/drawing/2014/main" id="{4B498728-037B-4DBA-92CB-7D1BCA1F43B3}"/>
              </a:ext>
            </a:extLst>
          </p:cNvPr>
          <p:cNvSpPr>
            <a:spLocks noGrp="1"/>
          </p:cNvSpPr>
          <p:nvPr>
            <p:ph type="ftr" sz="quarter" idx="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a:ln>
                <a:noFill/>
              </a:ln>
              <a:solidFill>
                <a:srgbClr val="FFFFFF"/>
              </a:solidFill>
              <a:effectLst/>
              <a:uLnTx/>
              <a:uFillTx/>
              <a:latin typeface="Arial" panose="020B0604020202020204"/>
              <a:ea typeface="+mn-ea"/>
              <a:cs typeface="+mn-cs"/>
            </a:endParaRPr>
          </a:p>
        </p:txBody>
      </p:sp>
      <p:pic>
        <p:nvPicPr>
          <p:cNvPr id="5" name="Picture 4" descr="SNA08 assets.png">
            <a:extLst>
              <a:ext uri="{FF2B5EF4-FFF2-40B4-BE49-F238E27FC236}">
                <a16:creationId xmlns:a16="http://schemas.microsoft.com/office/drawing/2014/main" id="{B35932D1-E566-4D08-A0A5-6C2495F3265B}"/>
              </a:ext>
            </a:extLst>
          </p:cNvPr>
          <p:cNvPicPr/>
          <p:nvPr/>
        </p:nvPicPr>
        <p:blipFill rotWithShape="1">
          <a:blip r:embed="rId3" cstate="print"/>
          <a:srcRect t="11603"/>
          <a:stretch/>
        </p:blipFill>
        <p:spPr bwMode="auto">
          <a:xfrm>
            <a:off x="1608693" y="1641279"/>
            <a:ext cx="8974613" cy="4332572"/>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49579122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E303FA-48FB-445C-A1FC-6C85389FCF66}"/>
              </a:ext>
            </a:extLst>
          </p:cNvPr>
          <p:cNvSpPr>
            <a:spLocks noGrp="1"/>
          </p:cNvSpPr>
          <p:nvPr>
            <p:ph type="title"/>
          </p:nvPr>
        </p:nvSpPr>
        <p:spPr>
          <a:xfrm>
            <a:off x="613775" y="884149"/>
            <a:ext cx="11578225" cy="757130"/>
          </a:xfrm>
        </p:spPr>
        <p:txBody>
          <a:bodyPr/>
          <a:lstStyle/>
          <a:p>
            <a:r>
              <a:rPr lang="en-GB"/>
              <a:t>Outstanding measurement issues</a:t>
            </a:r>
          </a:p>
        </p:txBody>
      </p:sp>
      <p:sp>
        <p:nvSpPr>
          <p:cNvPr id="3" name="Content Placeholder 2">
            <a:extLst>
              <a:ext uri="{FF2B5EF4-FFF2-40B4-BE49-F238E27FC236}">
                <a16:creationId xmlns:a16="http://schemas.microsoft.com/office/drawing/2014/main" id="{86EA94DE-5C1C-4F8D-8D98-D534C0BF94DD}"/>
              </a:ext>
            </a:extLst>
          </p:cNvPr>
          <p:cNvSpPr>
            <a:spLocks noGrp="1"/>
          </p:cNvSpPr>
          <p:nvPr>
            <p:ph idx="1"/>
          </p:nvPr>
        </p:nvSpPr>
        <p:spPr>
          <a:xfrm>
            <a:off x="820057" y="1492981"/>
            <a:ext cx="11188959" cy="4921860"/>
          </a:xfrm>
        </p:spPr>
        <p:txBody>
          <a:bodyPr/>
          <a:lstStyle/>
          <a:p>
            <a:pPr algn="just"/>
            <a:r>
              <a:rPr lang="en-GB" sz="2000"/>
              <a:t>If income-based measure used for stock valuation, there should still be an equivalence with the above concepts</a:t>
            </a:r>
          </a:p>
          <a:p>
            <a:pPr algn="just"/>
            <a:r>
              <a:rPr lang="en-GB" sz="2000"/>
              <a:t>For it to be valued as an asset, what are the:</a:t>
            </a:r>
          </a:p>
          <a:p>
            <a:pPr marL="342900" indent="-342900" algn="just">
              <a:buFont typeface="Arial" panose="020B0604020202020204" pitchFamily="34" charset="0"/>
              <a:buChar char="•"/>
            </a:pPr>
            <a:r>
              <a:rPr lang="en-GB" sz="2000"/>
              <a:t>Acquisitions</a:t>
            </a:r>
          </a:p>
          <a:p>
            <a:pPr marL="342900" indent="-342900" algn="just">
              <a:buFont typeface="Arial" panose="020B0604020202020204" pitchFamily="34" charset="0"/>
              <a:buChar char="•"/>
            </a:pPr>
            <a:r>
              <a:rPr lang="en-GB" sz="2000"/>
              <a:t>Different products – qualifications, knowledge and skills, competencies, others</a:t>
            </a:r>
          </a:p>
          <a:p>
            <a:pPr marL="1028700" lvl="1" indent="-342900" algn="just"/>
            <a:r>
              <a:rPr lang="en-GB" sz="1800"/>
              <a:t>Learning to read, learning arithmetic vs learning advanced quantum theory or specific method of use of machinery</a:t>
            </a:r>
          </a:p>
          <a:p>
            <a:pPr marL="342900" indent="-342900" algn="just">
              <a:buFont typeface="Arial" panose="020B0604020202020204" pitchFamily="34" charset="0"/>
              <a:buChar char="•"/>
            </a:pPr>
            <a:r>
              <a:rPr lang="en-GB" sz="2000"/>
              <a:t>Different prices</a:t>
            </a:r>
          </a:p>
          <a:p>
            <a:pPr marL="342900" indent="-342900" algn="just">
              <a:buFont typeface="Arial" panose="020B0604020202020204" pitchFamily="34" charset="0"/>
              <a:buChar char="•"/>
            </a:pPr>
            <a:r>
              <a:rPr lang="en-GB" sz="2000"/>
              <a:t>Life-lengths</a:t>
            </a:r>
          </a:p>
          <a:p>
            <a:pPr marL="342900" indent="-342900" algn="just">
              <a:buFont typeface="Arial" panose="020B0604020202020204" pitchFamily="34" charset="0"/>
              <a:buChar char="•"/>
            </a:pPr>
            <a:r>
              <a:rPr lang="en-GB" sz="2000"/>
              <a:t>Age-price functions</a:t>
            </a:r>
          </a:p>
          <a:p>
            <a:pPr algn="just"/>
            <a:r>
              <a:rPr lang="en-GB" sz="2000"/>
              <a:t>How to square up existing monetary expenditures with real investments</a:t>
            </a:r>
          </a:p>
          <a:p>
            <a:pPr marL="1143000" lvl="1" indent="-457200" algn="just"/>
            <a:r>
              <a:rPr lang="en-GB" sz="1800"/>
              <a:t>Can expenditures (e.g. on education, health, training) be split between human capital-improving and on-going current?</a:t>
            </a:r>
          </a:p>
          <a:p>
            <a:pPr marL="1143000" lvl="1" indent="-457200" algn="just"/>
            <a:endParaRPr lang="en-GB" sz="1800"/>
          </a:p>
        </p:txBody>
      </p:sp>
      <p:sp>
        <p:nvSpPr>
          <p:cNvPr id="4" name="Footer Placeholder 3">
            <a:extLst>
              <a:ext uri="{FF2B5EF4-FFF2-40B4-BE49-F238E27FC236}">
                <a16:creationId xmlns:a16="http://schemas.microsoft.com/office/drawing/2014/main" id="{4B498728-037B-4DBA-92CB-7D1BCA1F43B3}"/>
              </a:ext>
            </a:extLst>
          </p:cNvPr>
          <p:cNvSpPr>
            <a:spLocks noGrp="1"/>
          </p:cNvSpPr>
          <p:nvPr>
            <p:ph type="ftr" sz="quarter" idx="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338350789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E303FA-48FB-445C-A1FC-6C85389FCF66}"/>
              </a:ext>
            </a:extLst>
          </p:cNvPr>
          <p:cNvSpPr>
            <a:spLocks noGrp="1"/>
          </p:cNvSpPr>
          <p:nvPr>
            <p:ph type="title"/>
          </p:nvPr>
        </p:nvSpPr>
        <p:spPr>
          <a:xfrm>
            <a:off x="613775" y="884149"/>
            <a:ext cx="11578225" cy="757130"/>
          </a:xfrm>
        </p:spPr>
        <p:txBody>
          <a:bodyPr/>
          <a:lstStyle/>
          <a:p>
            <a:r>
              <a:rPr lang="en-GB"/>
              <a:t>Other capitals’ overlaps</a:t>
            </a:r>
          </a:p>
        </p:txBody>
      </p:sp>
      <p:sp>
        <p:nvSpPr>
          <p:cNvPr id="3" name="Content Placeholder 2">
            <a:extLst>
              <a:ext uri="{FF2B5EF4-FFF2-40B4-BE49-F238E27FC236}">
                <a16:creationId xmlns:a16="http://schemas.microsoft.com/office/drawing/2014/main" id="{86EA94DE-5C1C-4F8D-8D98-D534C0BF94DD}"/>
              </a:ext>
            </a:extLst>
          </p:cNvPr>
          <p:cNvSpPr>
            <a:spLocks noGrp="1"/>
          </p:cNvSpPr>
          <p:nvPr>
            <p:ph idx="1"/>
          </p:nvPr>
        </p:nvSpPr>
        <p:spPr>
          <a:xfrm>
            <a:off x="725987" y="1824458"/>
            <a:ext cx="10740026" cy="3209084"/>
          </a:xfrm>
        </p:spPr>
        <p:txBody>
          <a:bodyPr/>
          <a:lstStyle/>
          <a:p>
            <a:pPr marL="342900" indent="-342900" algn="just">
              <a:buFont typeface="Arial" panose="020B0604020202020204" pitchFamily="34" charset="0"/>
              <a:buChar char="•"/>
            </a:pPr>
            <a:r>
              <a:rPr lang="en-GB" sz="2400"/>
              <a:t>Unpaid household production as input into human capital asset acquisition</a:t>
            </a:r>
          </a:p>
          <a:p>
            <a:pPr marL="342900" indent="-342900" algn="just">
              <a:buFont typeface="Arial" panose="020B0604020202020204" pitchFamily="34" charset="0"/>
              <a:buChar char="•"/>
            </a:pPr>
            <a:r>
              <a:rPr lang="en-GB" sz="2400"/>
              <a:t>Air and water quality - health relationship –&gt; knock on to human capital</a:t>
            </a:r>
          </a:p>
          <a:p>
            <a:pPr marL="342900" indent="-342900" algn="just">
              <a:buFont typeface="Arial" panose="020B0604020202020204" pitchFamily="34" charset="0"/>
              <a:buChar char="•"/>
            </a:pPr>
            <a:r>
              <a:rPr lang="en-GB" sz="2400"/>
              <a:t>Relative human capital valuation when combined with differing physical assets (tech-savvy engineer with appropriate software vs tech-savvy engineer working in retail)</a:t>
            </a:r>
          </a:p>
          <a:p>
            <a:pPr marL="342900" indent="-342900" algn="just">
              <a:buFont typeface="Arial" panose="020B0604020202020204" pitchFamily="34" charset="0"/>
              <a:buChar char="•"/>
            </a:pPr>
            <a:r>
              <a:rPr lang="en-GB" sz="2400"/>
              <a:t>Multiplicative impacts to production process from human capital and organisational capital stocks in firms</a:t>
            </a:r>
          </a:p>
          <a:p>
            <a:pPr marL="342900" indent="-342900" algn="just">
              <a:buFont typeface="Arial" panose="020B0604020202020204" pitchFamily="34" charset="0"/>
              <a:buChar char="•"/>
            </a:pPr>
            <a:endParaRPr lang="en-GB" sz="2000"/>
          </a:p>
        </p:txBody>
      </p:sp>
      <p:sp>
        <p:nvSpPr>
          <p:cNvPr id="4" name="Footer Placeholder 3">
            <a:extLst>
              <a:ext uri="{FF2B5EF4-FFF2-40B4-BE49-F238E27FC236}">
                <a16:creationId xmlns:a16="http://schemas.microsoft.com/office/drawing/2014/main" id="{4B498728-037B-4DBA-92CB-7D1BCA1F43B3}"/>
              </a:ext>
            </a:extLst>
          </p:cNvPr>
          <p:cNvSpPr>
            <a:spLocks noGrp="1"/>
          </p:cNvSpPr>
          <p:nvPr>
            <p:ph type="ftr" sz="quarter" idx="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342198542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a:extLst>
              <a:ext uri="{FF2B5EF4-FFF2-40B4-BE49-F238E27FC236}">
                <a16:creationId xmlns:a16="http://schemas.microsoft.com/office/drawing/2014/main" id="{F2B7606F-25F1-44A9-85D1-9970728AB33E}"/>
              </a:ext>
            </a:extLst>
          </p:cNvPr>
          <p:cNvSpPr>
            <a:spLocks noGrp="1"/>
          </p:cNvSpPr>
          <p:nvPr>
            <p:ph type="title"/>
          </p:nvPr>
        </p:nvSpPr>
        <p:spPr>
          <a:xfrm>
            <a:off x="838200" y="2231664"/>
            <a:ext cx="7279640" cy="943336"/>
          </a:xfrm>
        </p:spPr>
        <p:txBody>
          <a:bodyPr>
            <a:noAutofit/>
          </a:bodyPr>
          <a:lstStyle/>
          <a:p>
            <a:r>
              <a:rPr lang="en-GB" sz="4400">
                <a:latin typeface="Arial" panose="020B0604020202020204" pitchFamily="34" charset="0"/>
                <a:cs typeface="Arial" panose="020B0604020202020204" pitchFamily="34" charset="0"/>
              </a:rPr>
              <a:t>Consolidation and Discussion</a:t>
            </a:r>
          </a:p>
        </p:txBody>
      </p:sp>
      <p:sp>
        <p:nvSpPr>
          <p:cNvPr id="2" name="Date Placeholder">
            <a:extLst>
              <a:ext uri="{FF2B5EF4-FFF2-40B4-BE49-F238E27FC236}">
                <a16:creationId xmlns:a16="http://schemas.microsoft.com/office/drawing/2014/main" id="{2B42C91A-136F-0846-B8A8-6577BC193368}"/>
              </a:ext>
            </a:extLst>
          </p:cNvPr>
          <p:cNvSpPr>
            <a:spLocks noGrp="1"/>
          </p:cNvSpPr>
          <p:nvPr>
            <p:ph type="dt" sz="half" idx="10"/>
          </p:nvPr>
        </p:nvSpPr>
        <p:spPr>
          <a:xfrm>
            <a:off x="838200" y="5179147"/>
            <a:ext cx="5176520" cy="449493"/>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1" i="0" u="none" strike="noStrike" kern="1200" cap="none" spc="0" normalizeH="0" baseline="0" noProof="0">
              <a:ln>
                <a:noFill/>
              </a:ln>
              <a:solidFill>
                <a:srgbClr val="FFFFFF"/>
              </a:solidFill>
              <a:effectLst/>
              <a:uLnTx/>
              <a:uFillTx/>
              <a:latin typeface="Arial" panose="020B060402020202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Richard Heys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a:effectLst/>
                <a:latin typeface="Arial" panose="020B0604020202020204" pitchFamily="34" charset="0"/>
                <a:cs typeface="Arial" panose="020B0604020202020204" pitchFamily="34" charset="0"/>
              </a:rPr>
              <a:t>Deputy Chief Economist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effectLst/>
                <a:uLnTx/>
                <a:uFillTx/>
                <a:latin typeface="Arial" panose="020B0604020202020204" pitchFamily="34" charset="0"/>
                <a:cs typeface="Arial" panose="020B0604020202020204" pitchFamily="34" charset="0"/>
              </a:rPr>
              <a:t>Office For National Statistics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pic>
        <p:nvPicPr>
          <p:cNvPr id="1026" name="Picture 2">
            <a:extLst>
              <a:ext uri="{FF2B5EF4-FFF2-40B4-BE49-F238E27FC236}">
                <a16:creationId xmlns:a16="http://schemas.microsoft.com/office/drawing/2014/main" id="{274F3E56-39E9-41F8-9A25-4B577FD8D9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24160" y="6113232"/>
            <a:ext cx="803813" cy="6718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022591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33787274-F029-E748-8C7B-8D67F99EBD49}"/>
              </a:ext>
            </a:extLst>
          </p:cNvPr>
          <p:cNvSpPr>
            <a:spLocks noGrp="1"/>
          </p:cNvSpPr>
          <p:nvPr>
            <p:ph type="title"/>
          </p:nvPr>
        </p:nvSpPr>
        <p:spPr>
          <a:xfrm>
            <a:off x="838200" y="301873"/>
            <a:ext cx="10515600" cy="526298"/>
          </a:xfrm>
        </p:spPr>
        <p:txBody>
          <a:bodyPr/>
          <a:lstStyle/>
          <a:p>
            <a:r>
              <a:rPr lang="en-US"/>
              <a:t>Consolidating discussion – key points</a:t>
            </a:r>
          </a:p>
        </p:txBody>
      </p:sp>
      <p:sp>
        <p:nvSpPr>
          <p:cNvPr id="6" name="TextBox 5">
            <a:extLst>
              <a:ext uri="{FF2B5EF4-FFF2-40B4-BE49-F238E27FC236}">
                <a16:creationId xmlns:a16="http://schemas.microsoft.com/office/drawing/2014/main" id="{A7A7816D-B6CD-4F57-8B3C-FD0D2607A5CE}"/>
              </a:ext>
            </a:extLst>
          </p:cNvPr>
          <p:cNvSpPr txBox="1"/>
          <p:nvPr/>
        </p:nvSpPr>
        <p:spPr>
          <a:xfrm>
            <a:off x="838200" y="1398508"/>
            <a:ext cx="10957560" cy="4362212"/>
          </a:xfrm>
          <a:prstGeom prst="rect">
            <a:avLst/>
          </a:prstGeom>
        </p:spPr>
        <p:txBody>
          <a:bodyPr vert="horz" wrap="square" lIns="0" tIns="45720" rIns="91440" bIns="45720" rtlCol="0" anchor="b"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183E56"/>
              </a:solidFill>
              <a:effectLst/>
              <a:uLnTx/>
              <a:uFillTx/>
              <a:latin typeface="Arial" panose="020B0604020202020204" pitchFamily="34" charset="0"/>
              <a:ea typeface="+mn-ea"/>
              <a:cs typeface="Arial" panose="020B0604020202020204" pitchFamily="34" charset="0"/>
            </a:endParaRPr>
          </a:p>
        </p:txBody>
      </p:sp>
      <p:sp>
        <p:nvSpPr>
          <p:cNvPr id="13" name="TextBox 12">
            <a:extLst>
              <a:ext uri="{FF2B5EF4-FFF2-40B4-BE49-F238E27FC236}">
                <a16:creationId xmlns:a16="http://schemas.microsoft.com/office/drawing/2014/main" id="{34621222-2F18-48B0-82C7-971BEA522CB9}"/>
              </a:ext>
            </a:extLst>
          </p:cNvPr>
          <p:cNvSpPr txBox="1"/>
          <p:nvPr/>
        </p:nvSpPr>
        <p:spPr>
          <a:xfrm>
            <a:off x="773711" y="1289953"/>
            <a:ext cx="11418289" cy="2631490"/>
          </a:xfrm>
          <a:prstGeom prst="rect">
            <a:avLst/>
          </a:prstGeom>
          <a:noFill/>
        </p:spPr>
        <p:txBody>
          <a:bodyPr wrap="square">
            <a:spAutoFit/>
          </a:bodyPr>
          <a:lstStyle/>
          <a:p>
            <a:pPr marL="342900" marR="0" lvl="0" indent="-342900" algn="l" defTabSz="914400" rtl="0" eaLnBrk="1" fontAlgn="base" latinLnBrk="0" hangingPunct="1">
              <a:lnSpc>
                <a:spcPct val="100000"/>
              </a:lnSpc>
              <a:spcBef>
                <a:spcPts val="0"/>
              </a:spcBef>
              <a:spcAft>
                <a:spcPts val="0"/>
              </a:spcAft>
              <a:buClrTx/>
              <a:buSzTx/>
              <a:buFont typeface="Symbol" panose="05050102010706020507" pitchFamily="18" charset="2"/>
              <a:buChar char=""/>
              <a:tabLst/>
              <a:defRPr/>
            </a:pPr>
            <a:r>
              <a:rPr kumimoji="0" lang="en-GB" sz="2200" b="0" i="0" u="none" strike="noStrike" kern="1200" cap="none" spc="0" normalizeH="0" baseline="0" noProof="0">
                <a:ln>
                  <a:noFill/>
                </a:ln>
                <a:solidFill>
                  <a:srgbClr val="003B57"/>
                </a:solidFill>
                <a:effectLst/>
                <a:uLnTx/>
                <a:uFillTx/>
                <a:latin typeface="Arial" panose="020B0604020202020204" pitchFamily="34" charset="0"/>
                <a:ea typeface="Times New Roman" panose="02020603050405020304" pitchFamily="18" charset="0"/>
                <a:cs typeface="Arial" panose="020B0604020202020204" pitchFamily="34" charset="0"/>
              </a:rPr>
              <a:t>Do we agree there is a challenge in measuring modern capitals?</a:t>
            </a:r>
          </a:p>
          <a:p>
            <a:pPr marL="0" marR="0" lvl="0" indent="0" algn="l" defTabSz="914400" rtl="0" eaLnBrk="1" fontAlgn="base" latinLnBrk="0" hangingPunct="1">
              <a:lnSpc>
                <a:spcPct val="100000"/>
              </a:lnSpc>
              <a:spcBef>
                <a:spcPts val="0"/>
              </a:spcBef>
              <a:spcAft>
                <a:spcPts val="0"/>
              </a:spcAft>
              <a:buClrTx/>
              <a:buSzTx/>
              <a:buFontTx/>
              <a:buNone/>
              <a:tabLst/>
              <a:defRPr/>
            </a:pPr>
            <a:endParaRPr kumimoji="0" lang="en-GB" sz="2200" b="0" i="0" u="none" strike="noStrike" kern="1200" cap="none" spc="0" normalizeH="0" baseline="0" noProof="0">
              <a:ln>
                <a:noFill/>
              </a:ln>
              <a:solidFill>
                <a:srgbClr val="003B57"/>
              </a:solidFill>
              <a:effectLst/>
              <a:uLnTx/>
              <a:uFillTx/>
              <a:latin typeface="Arial" panose="020B0604020202020204" pitchFamily="34" charset="0"/>
              <a:ea typeface="Times New Roman" panose="02020603050405020304" pitchFamily="18" charset="0"/>
              <a:cs typeface="Arial" panose="020B0604020202020204" pitchFamily="34" charset="0"/>
            </a:endParaRPr>
          </a:p>
          <a:p>
            <a:pPr marL="342900" marR="0" lvl="0" indent="-342900" algn="l" defTabSz="914400" rtl="0" eaLnBrk="1" fontAlgn="base" latinLnBrk="0" hangingPunct="1">
              <a:lnSpc>
                <a:spcPct val="100000"/>
              </a:lnSpc>
              <a:spcBef>
                <a:spcPts val="0"/>
              </a:spcBef>
              <a:spcAft>
                <a:spcPts val="0"/>
              </a:spcAft>
              <a:buClrTx/>
              <a:buSzTx/>
              <a:buFont typeface="Symbol" panose="05050102010706020507" pitchFamily="18" charset="2"/>
              <a:buChar char=""/>
              <a:tabLst/>
              <a:defRPr/>
            </a:pPr>
            <a:r>
              <a:rPr kumimoji="0" lang="en-GB" sz="2200" b="0" i="0" u="none" strike="noStrike" kern="1200" cap="none" spc="0" normalizeH="0" baseline="0" noProof="0">
                <a:ln>
                  <a:noFill/>
                </a:ln>
                <a:solidFill>
                  <a:srgbClr val="003B57"/>
                </a:solidFill>
                <a:effectLst/>
                <a:uLnTx/>
                <a:uFillTx/>
                <a:latin typeface="Arial" panose="020B0604020202020204" pitchFamily="34" charset="0"/>
                <a:ea typeface="Times New Roman" panose="02020603050405020304" pitchFamily="18" charset="0"/>
                <a:cs typeface="Arial" panose="020B0604020202020204" pitchFamily="34" charset="0"/>
              </a:rPr>
              <a:t>Are there common challenges across the different types of capitals we have discussed today?</a:t>
            </a:r>
          </a:p>
          <a:p>
            <a:pPr marL="0" marR="0" lvl="0" indent="0" algn="l" defTabSz="914400" rtl="0" eaLnBrk="1" fontAlgn="base" latinLnBrk="0" hangingPunct="1">
              <a:lnSpc>
                <a:spcPct val="100000"/>
              </a:lnSpc>
              <a:spcBef>
                <a:spcPts val="0"/>
              </a:spcBef>
              <a:spcAft>
                <a:spcPts val="0"/>
              </a:spcAft>
              <a:buClrTx/>
              <a:buSzTx/>
              <a:buFontTx/>
              <a:buNone/>
              <a:tabLst/>
              <a:defRPr/>
            </a:pPr>
            <a:endParaRPr kumimoji="0" lang="en-GB" sz="2200" b="0" i="0" u="none" strike="noStrike" kern="1200" cap="none" spc="0" normalizeH="0" baseline="0" noProof="0">
              <a:ln>
                <a:noFill/>
              </a:ln>
              <a:solidFill>
                <a:srgbClr val="003B57"/>
              </a:solidFill>
              <a:effectLst/>
              <a:uLnTx/>
              <a:uFillTx/>
              <a:latin typeface="Arial" panose="020B0604020202020204" pitchFamily="34" charset="0"/>
              <a:ea typeface="Times New Roman" panose="02020603050405020304" pitchFamily="18" charset="0"/>
              <a:cs typeface="Arial" panose="020B0604020202020204" pitchFamily="34" charset="0"/>
            </a:endParaRPr>
          </a:p>
          <a:p>
            <a:pPr marL="342900" marR="0" lvl="0" indent="-342900" algn="l" defTabSz="914400" rtl="0" eaLnBrk="1" fontAlgn="base" latinLnBrk="0" hangingPunct="1">
              <a:lnSpc>
                <a:spcPct val="100000"/>
              </a:lnSpc>
              <a:spcBef>
                <a:spcPts val="0"/>
              </a:spcBef>
              <a:spcAft>
                <a:spcPts val="0"/>
              </a:spcAft>
              <a:buClrTx/>
              <a:buSzTx/>
              <a:buFont typeface="Symbol" panose="05050102010706020507" pitchFamily="18" charset="2"/>
              <a:buChar char=""/>
              <a:tabLst/>
              <a:defRPr/>
            </a:pPr>
            <a:r>
              <a:rPr kumimoji="0" lang="en-GB" sz="2200" b="0" i="0" u="none" strike="noStrike" kern="1200" cap="none" spc="0" normalizeH="0" baseline="0" noProof="0">
                <a:ln>
                  <a:noFill/>
                </a:ln>
                <a:solidFill>
                  <a:srgbClr val="003B57"/>
                </a:solidFill>
                <a:effectLst/>
                <a:uLnTx/>
                <a:uFillTx/>
                <a:latin typeface="Arial" panose="020B0604020202020204" pitchFamily="34" charset="0"/>
                <a:ea typeface="Times New Roman" panose="02020603050405020304" pitchFamily="18" charset="0"/>
                <a:cs typeface="Arial" panose="020B0604020202020204" pitchFamily="34" charset="0"/>
              </a:rPr>
              <a:t>What should we prioritise in any future work on measuring modern capitals?</a:t>
            </a: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GB" sz="17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srgbClr val="003B57"/>
              </a:solidFill>
              <a:effectLst/>
              <a:uLnTx/>
              <a:uFillTx/>
              <a:latin typeface="Arial" panose="020B0604020202020204"/>
              <a:ea typeface="Calibri" panose="020F0502020204030204" pitchFamily="34" charset="0"/>
              <a:cs typeface="+mn-cs"/>
            </a:endParaRPr>
          </a:p>
        </p:txBody>
      </p:sp>
      <p:pic>
        <p:nvPicPr>
          <p:cNvPr id="10" name="Picture 2">
            <a:extLst>
              <a:ext uri="{FF2B5EF4-FFF2-40B4-BE49-F238E27FC236}">
                <a16:creationId xmlns:a16="http://schemas.microsoft.com/office/drawing/2014/main" id="{E0E48CE4-F115-43DB-9393-8C7F7F529C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24160" y="6113232"/>
            <a:ext cx="803813" cy="6718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572676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F1B7135-CCEE-40AF-A591-F8CC225ED452}"/>
              </a:ext>
            </a:extLst>
          </p:cNvPr>
          <p:cNvSpPr>
            <a:spLocks noGrp="1"/>
          </p:cNvSpPr>
          <p:nvPr>
            <p:ph idx="1"/>
          </p:nvPr>
        </p:nvSpPr>
        <p:spPr>
          <a:xfrm>
            <a:off x="838200" y="5444851"/>
            <a:ext cx="10515600" cy="424732"/>
          </a:xfrm>
        </p:spPr>
        <p:txBody>
          <a:bodyPr/>
          <a:lstStyle/>
          <a:p>
            <a:r>
              <a:rPr lang="en-US" b="1">
                <a:solidFill>
                  <a:srgbClr val="183E56"/>
                </a:solidFill>
                <a:latin typeface="Arial" panose="020B0604020202020204" pitchFamily="34" charset="0"/>
                <a:cs typeface="Arial" panose="020B0604020202020204" pitchFamily="34" charset="0"/>
              </a:rPr>
              <a:t>Richard Heys (ONS) &amp; Erich Strassner (BEA)</a:t>
            </a:r>
            <a:endParaRPr lang="en-US">
              <a:solidFill>
                <a:srgbClr val="183E56"/>
              </a:solidFill>
              <a:latin typeface="Arial" panose="020B0604020202020204" pitchFamily="34" charset="0"/>
              <a:cs typeface="Arial" panose="020B0604020202020204" pitchFamily="34" charset="0"/>
            </a:endParaRPr>
          </a:p>
        </p:txBody>
      </p:sp>
      <p:sp>
        <p:nvSpPr>
          <p:cNvPr id="3" name="Footer Placeholder 2">
            <a:extLst>
              <a:ext uri="{FF2B5EF4-FFF2-40B4-BE49-F238E27FC236}">
                <a16:creationId xmlns:a16="http://schemas.microsoft.com/office/drawing/2014/main" id="{1DB289BA-00B8-498F-AD84-CACB854807A8}"/>
              </a:ext>
            </a:extLst>
          </p:cNvPr>
          <p:cNvSpPr>
            <a:spLocks noGrp="1"/>
          </p:cNvSpPr>
          <p:nvPr>
            <p:ph type="ftr" sz="quarter" idx="3"/>
          </p:nvPr>
        </p:nvSpPr>
        <p:spPr>
          <a:xfrm>
            <a:off x="6362700" y="6250890"/>
            <a:ext cx="5009243"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003C57"/>
                </a:solidFill>
                <a:effectLst/>
                <a:uLnTx/>
                <a:uFillTx/>
                <a:latin typeface="Arial" panose="020B0604020202020204"/>
                <a:ea typeface="+mn-ea"/>
                <a:cs typeface="+mn-cs"/>
              </a:rPr>
              <a:t>UN Network of Economic Statisticians</a:t>
            </a:r>
          </a:p>
        </p:txBody>
      </p:sp>
      <p:sp>
        <p:nvSpPr>
          <p:cNvPr id="4" name="Title 3">
            <a:extLst>
              <a:ext uri="{FF2B5EF4-FFF2-40B4-BE49-F238E27FC236}">
                <a16:creationId xmlns:a16="http://schemas.microsoft.com/office/drawing/2014/main" id="{86F66FF5-B941-4A29-9E9E-C39725536D35}"/>
              </a:ext>
            </a:extLst>
          </p:cNvPr>
          <p:cNvSpPr>
            <a:spLocks noGrp="1"/>
          </p:cNvSpPr>
          <p:nvPr>
            <p:ph type="title"/>
          </p:nvPr>
        </p:nvSpPr>
        <p:spPr/>
        <p:txBody>
          <a:bodyPr/>
          <a:lstStyle/>
          <a:p>
            <a:r>
              <a:rPr lang="en-GB"/>
              <a:t>Beyond GDP Sprint</a:t>
            </a:r>
          </a:p>
        </p:txBody>
      </p:sp>
      <p:sp>
        <p:nvSpPr>
          <p:cNvPr id="5" name="Date Placeholder 4">
            <a:extLst>
              <a:ext uri="{FF2B5EF4-FFF2-40B4-BE49-F238E27FC236}">
                <a16:creationId xmlns:a16="http://schemas.microsoft.com/office/drawing/2014/main" id="{1B068F5D-5F8E-4F6F-982F-6D5284062EE3}"/>
              </a:ext>
            </a:extLst>
          </p:cNvPr>
          <p:cNvSpPr>
            <a:spLocks noGrp="1"/>
          </p:cNvSpPr>
          <p:nvPr>
            <p:ph type="dt" sz="half" idx="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003C57"/>
                </a:solidFill>
                <a:effectLst/>
                <a:uLnTx/>
                <a:uFillTx/>
                <a:latin typeface="Arial" panose="020B0604020202020204"/>
                <a:ea typeface="+mn-ea"/>
                <a:cs typeface="+mn-cs"/>
              </a:rPr>
              <a:t>March 10, 2022</a:t>
            </a:r>
          </a:p>
        </p:txBody>
      </p:sp>
      <p:pic>
        <p:nvPicPr>
          <p:cNvPr id="7" name="Picture 6">
            <a:extLst>
              <a:ext uri="{FF2B5EF4-FFF2-40B4-BE49-F238E27FC236}">
                <a16:creationId xmlns:a16="http://schemas.microsoft.com/office/drawing/2014/main" id="{4F954B93-DCE3-493E-BBD0-98936C1B78A6}"/>
              </a:ext>
            </a:extLst>
          </p:cNvPr>
          <p:cNvPicPr>
            <a:picLocks noChangeAspect="1"/>
          </p:cNvPicPr>
          <p:nvPr/>
        </p:nvPicPr>
        <p:blipFill>
          <a:blip r:embed="rId2"/>
          <a:stretch>
            <a:fillRect/>
          </a:stretch>
        </p:blipFill>
        <p:spPr>
          <a:xfrm>
            <a:off x="8848271" y="4086503"/>
            <a:ext cx="2133600" cy="1783080"/>
          </a:xfrm>
          <a:prstGeom prst="rect">
            <a:avLst/>
          </a:prstGeom>
        </p:spPr>
      </p:pic>
      <p:pic>
        <p:nvPicPr>
          <p:cNvPr id="14" name="Picture 13" descr="Logo, company name&#10;&#10;Description automatically generated">
            <a:extLst>
              <a:ext uri="{FF2B5EF4-FFF2-40B4-BE49-F238E27FC236}">
                <a16:creationId xmlns:a16="http://schemas.microsoft.com/office/drawing/2014/main" id="{A2E720BB-1F6C-4BFB-BC66-F383403C17EE}"/>
              </a:ext>
            </a:extLst>
          </p:cNvPr>
          <p:cNvPicPr>
            <a:picLocks noChangeAspect="1"/>
          </p:cNvPicPr>
          <p:nvPr/>
        </p:nvPicPr>
        <p:blipFill>
          <a:blip r:embed="rId3"/>
          <a:stretch>
            <a:fillRect/>
          </a:stretch>
        </p:blipFill>
        <p:spPr>
          <a:xfrm>
            <a:off x="8496579" y="1574138"/>
            <a:ext cx="1678167" cy="824785"/>
          </a:xfrm>
          <a:prstGeom prst="rect">
            <a:avLst/>
          </a:prstGeom>
        </p:spPr>
      </p:pic>
    </p:spTree>
    <p:extLst>
      <p:ext uri="{BB962C8B-B14F-4D97-AF65-F5344CB8AC3E}">
        <p14:creationId xmlns:p14="http://schemas.microsoft.com/office/powerpoint/2010/main" val="101163984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8ACCEB-7FB9-4410-8F5E-84A88EA65AB8}"/>
              </a:ext>
            </a:extLst>
          </p:cNvPr>
          <p:cNvSpPr>
            <a:spLocks noGrp="1"/>
          </p:cNvSpPr>
          <p:nvPr>
            <p:ph type="title"/>
          </p:nvPr>
        </p:nvSpPr>
        <p:spPr>
          <a:xfrm>
            <a:off x="342900" y="348553"/>
            <a:ext cx="10515600" cy="757130"/>
          </a:xfrm>
        </p:spPr>
        <p:txBody>
          <a:bodyPr/>
          <a:lstStyle/>
          <a:p>
            <a:r>
              <a:rPr lang="en-GB"/>
              <a:t>Sprint Design: Five Sessions</a:t>
            </a:r>
          </a:p>
        </p:txBody>
      </p:sp>
      <p:sp>
        <p:nvSpPr>
          <p:cNvPr id="3" name="Content Placeholder 2">
            <a:extLst>
              <a:ext uri="{FF2B5EF4-FFF2-40B4-BE49-F238E27FC236}">
                <a16:creationId xmlns:a16="http://schemas.microsoft.com/office/drawing/2014/main" id="{7CB911D7-B3C6-4AE7-A931-B3AB3FCE4C0B}"/>
              </a:ext>
            </a:extLst>
          </p:cNvPr>
          <p:cNvSpPr>
            <a:spLocks noGrp="1"/>
          </p:cNvSpPr>
          <p:nvPr>
            <p:ph idx="1"/>
          </p:nvPr>
        </p:nvSpPr>
        <p:spPr>
          <a:xfrm>
            <a:off x="607291" y="1434191"/>
            <a:ext cx="10515600" cy="4579715"/>
          </a:xfrm>
        </p:spPr>
        <p:txBody>
          <a:bodyPr/>
          <a:lstStyle/>
          <a:p>
            <a:pPr marL="914400" indent="-914400">
              <a:spcBef>
                <a:spcPts val="3600"/>
              </a:spcBef>
            </a:pPr>
            <a:r>
              <a:rPr lang="en-GB" sz="2800">
                <a:solidFill>
                  <a:schemeClr val="bg2">
                    <a:lumMod val="50000"/>
                  </a:schemeClr>
                </a:solidFill>
              </a:rPr>
              <a:t>1. </a:t>
            </a:r>
            <a:r>
              <a:rPr lang="en-GB" sz="2800"/>
              <a:t>	</a:t>
            </a:r>
            <a:r>
              <a:rPr lang="en-GB" sz="2800" b="1">
                <a:solidFill>
                  <a:srgbClr val="003C57"/>
                </a:solidFill>
              </a:rPr>
              <a:t>Modern Capital</a:t>
            </a:r>
            <a:r>
              <a:rPr lang="en-GB" sz="2800"/>
              <a:t>: </a:t>
            </a:r>
            <a:r>
              <a:rPr lang="en-GB" sz="2800">
                <a:latin typeface="Calibri" panose="020F0502020204030204" pitchFamily="34" charset="0"/>
                <a:ea typeface="Times New Roman" panose="02020603050405020304" pitchFamily="18" charset="0"/>
              </a:rPr>
              <a:t>I</a:t>
            </a:r>
            <a:r>
              <a:rPr lang="en-US" sz="2800">
                <a:latin typeface="Calibri" panose="020F0502020204030204" pitchFamily="34" charset="0"/>
                <a:ea typeface="Times New Roman" panose="02020603050405020304" pitchFamily="18" charset="0"/>
              </a:rPr>
              <a:t>intangible capitals (training), human capital, natural capitals, etc.</a:t>
            </a:r>
            <a:endParaRPr lang="en-GB" sz="2800"/>
          </a:p>
          <a:p>
            <a:pPr marL="969963" indent="-969963">
              <a:spcBef>
                <a:spcPts val="3600"/>
              </a:spcBef>
            </a:pPr>
            <a:r>
              <a:rPr lang="en-GB" sz="2800">
                <a:solidFill>
                  <a:schemeClr val="bg2">
                    <a:lumMod val="50000"/>
                  </a:schemeClr>
                </a:solidFill>
              </a:rPr>
              <a:t>2&amp;3.</a:t>
            </a:r>
            <a:r>
              <a:rPr lang="en-GB" sz="2800"/>
              <a:t>	</a:t>
            </a:r>
            <a:r>
              <a:rPr lang="en-GB" sz="2800" b="1">
                <a:solidFill>
                  <a:schemeClr val="tx1"/>
                </a:solidFill>
              </a:rPr>
              <a:t>Distributional Accounts</a:t>
            </a:r>
            <a:r>
              <a:rPr lang="en-GB" sz="2800"/>
              <a:t>: </a:t>
            </a:r>
            <a:r>
              <a:rPr lang="en-US" sz="2800">
                <a:effectLst/>
                <a:latin typeface="Calibri" panose="020F0502020204030204" pitchFamily="34" charset="0"/>
                <a:ea typeface="Times New Roman" panose="02020603050405020304" pitchFamily="18" charset="0"/>
              </a:rPr>
              <a:t>SNA update issues, environment, wellbeing (Fitoussi, Stiglitz and Durand report)</a:t>
            </a:r>
          </a:p>
          <a:p>
            <a:pPr marL="914400" indent="-914400">
              <a:spcBef>
                <a:spcPts val="3600"/>
              </a:spcBef>
            </a:pPr>
            <a:r>
              <a:rPr lang="en-US" sz="2800">
                <a:solidFill>
                  <a:schemeClr val="bg2">
                    <a:lumMod val="50000"/>
                  </a:schemeClr>
                </a:solidFill>
              </a:rPr>
              <a:t>4</a:t>
            </a:r>
            <a:r>
              <a:rPr lang="en-US" sz="2800">
                <a:solidFill>
                  <a:schemeClr val="tx1"/>
                </a:solidFill>
              </a:rPr>
              <a:t>. </a:t>
            </a:r>
            <a:r>
              <a:rPr lang="en-US" sz="2800">
                <a:solidFill>
                  <a:srgbClr val="003C57"/>
                </a:solidFill>
              </a:rPr>
              <a:t>	</a:t>
            </a:r>
            <a:r>
              <a:rPr lang="en-US" sz="2800" b="1">
                <a:solidFill>
                  <a:srgbClr val="003C57"/>
                </a:solidFill>
              </a:rPr>
              <a:t>Population, Society, and Wellbeing</a:t>
            </a:r>
            <a:r>
              <a:rPr lang="en-US" sz="2800"/>
              <a:t>: </a:t>
            </a:r>
            <a:r>
              <a:rPr lang="en-US" sz="2800">
                <a:latin typeface="Calibri" panose="020F0502020204030204" pitchFamily="34" charset="0"/>
              </a:rPr>
              <a:t>Socio-demographic disaggregation of national accounts, vulnerability index, HDI index UN SG Beyond GDP initiative</a:t>
            </a:r>
          </a:p>
          <a:p>
            <a:pPr>
              <a:spcBef>
                <a:spcPts val="3600"/>
              </a:spcBef>
            </a:pPr>
            <a:r>
              <a:rPr lang="en-US" sz="2800">
                <a:solidFill>
                  <a:schemeClr val="bg2">
                    <a:lumMod val="50000"/>
                  </a:schemeClr>
                </a:solidFill>
                <a:latin typeface="Calibri" panose="020F0502020204030204" pitchFamily="34" charset="0"/>
              </a:rPr>
              <a:t>5. </a:t>
            </a:r>
            <a:r>
              <a:rPr lang="en-US" sz="2800" b="1">
                <a:solidFill>
                  <a:srgbClr val="003C57"/>
                </a:solidFill>
                <a:latin typeface="Calibri" panose="020F0502020204030204" pitchFamily="34" charset="0"/>
              </a:rPr>
              <a:t>	</a:t>
            </a:r>
            <a:r>
              <a:rPr lang="en-US" sz="2800" b="1">
                <a:solidFill>
                  <a:schemeClr val="tx1"/>
                </a:solidFill>
              </a:rPr>
              <a:t>Synthesis and Next Steps</a:t>
            </a:r>
            <a:endParaRPr lang="en-GB" sz="2800" b="1">
              <a:solidFill>
                <a:schemeClr val="tx1"/>
              </a:solidFill>
            </a:endParaRPr>
          </a:p>
        </p:txBody>
      </p:sp>
      <p:sp>
        <p:nvSpPr>
          <p:cNvPr id="5" name="Footer Placeholder 3">
            <a:extLst>
              <a:ext uri="{FF2B5EF4-FFF2-40B4-BE49-F238E27FC236}">
                <a16:creationId xmlns:a16="http://schemas.microsoft.com/office/drawing/2014/main" id="{F5145514-8D54-4F2B-8E61-21A3EFE4B106}"/>
              </a:ext>
            </a:extLst>
          </p:cNvPr>
          <p:cNvSpPr>
            <a:spLocks noGrp="1"/>
          </p:cNvSpPr>
          <p:nvPr>
            <p:ph type="ftr" sz="quarter" idx="3"/>
          </p:nvPr>
        </p:nvSpPr>
        <p:spPr>
          <a:xfrm>
            <a:off x="5159913" y="6239822"/>
            <a:ext cx="1872174"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3038491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BAB43-160F-4C63-8F00-FA9A30F99CC6}"/>
              </a:ext>
            </a:extLst>
          </p:cNvPr>
          <p:cNvSpPr>
            <a:spLocks noGrp="1"/>
          </p:cNvSpPr>
          <p:nvPr>
            <p:ph type="title"/>
          </p:nvPr>
        </p:nvSpPr>
        <p:spPr>
          <a:xfrm>
            <a:off x="339435" y="357676"/>
            <a:ext cx="10515600" cy="757130"/>
          </a:xfrm>
        </p:spPr>
        <p:txBody>
          <a:bodyPr/>
          <a:lstStyle/>
          <a:p>
            <a:r>
              <a:rPr lang="en-GB"/>
              <a:t>Sprint One: Modern Capitals</a:t>
            </a:r>
          </a:p>
        </p:txBody>
      </p:sp>
      <p:sp>
        <p:nvSpPr>
          <p:cNvPr id="3" name="Content Placeholder 2">
            <a:extLst>
              <a:ext uri="{FF2B5EF4-FFF2-40B4-BE49-F238E27FC236}">
                <a16:creationId xmlns:a16="http://schemas.microsoft.com/office/drawing/2014/main" id="{CD78A010-A9AF-4610-A8A9-2B69094D971F}"/>
              </a:ext>
            </a:extLst>
          </p:cNvPr>
          <p:cNvSpPr>
            <a:spLocks noGrp="1"/>
          </p:cNvSpPr>
          <p:nvPr>
            <p:ph idx="1"/>
          </p:nvPr>
        </p:nvSpPr>
        <p:spPr>
          <a:xfrm>
            <a:off x="339435" y="1357596"/>
            <a:ext cx="11224491" cy="5952399"/>
          </a:xfrm>
        </p:spPr>
        <p:txBody>
          <a:bodyPr/>
          <a:lstStyle/>
          <a:p>
            <a:r>
              <a:rPr lang="en-GB" sz="2400">
                <a:effectLst/>
                <a:latin typeface="Arial" panose="020B0604020202020204" pitchFamily="34" charset="0"/>
                <a:ea typeface="Calibri" panose="020F0502020204030204" pitchFamily="34" charset="0"/>
              </a:rPr>
              <a:t>‘</a:t>
            </a:r>
            <a:r>
              <a:rPr lang="en-GB" sz="2400" i="1">
                <a:latin typeface="Arial" panose="020B0604020202020204" pitchFamily="34" charset="0"/>
                <a:ea typeface="Calibri" panose="020F0502020204030204" pitchFamily="34" charset="0"/>
              </a:rPr>
              <a:t>W</a:t>
            </a:r>
            <a:r>
              <a:rPr lang="en-GB" sz="2400" i="1">
                <a:effectLst/>
                <a:latin typeface="Arial" panose="020B0604020202020204" pitchFamily="34" charset="0"/>
                <a:ea typeface="Calibri" panose="020F0502020204030204" pitchFamily="34" charset="0"/>
              </a:rPr>
              <a:t>hat does capital look like in the modern economy, and how should we measure modern capital and its flows of benefits</a:t>
            </a:r>
            <a:r>
              <a:rPr lang="en-GB" sz="2400">
                <a:effectLst/>
                <a:latin typeface="Arial" panose="020B0604020202020204" pitchFamily="34" charset="0"/>
                <a:ea typeface="Calibri" panose="020F0502020204030204" pitchFamily="34" charset="0"/>
              </a:rPr>
              <a:t>?’ </a:t>
            </a:r>
          </a:p>
          <a:p>
            <a:endParaRPr lang="en-GB" sz="2400">
              <a:latin typeface="Arial" panose="020B0604020202020204" pitchFamily="34" charset="0"/>
              <a:ea typeface="Calibri" panose="020F0502020204030204" pitchFamily="34" charset="0"/>
            </a:endParaRPr>
          </a:p>
          <a:p>
            <a:r>
              <a:rPr lang="en-GB" sz="1600">
                <a:effectLst/>
                <a:latin typeface="Arial" panose="020B0604020202020204" pitchFamily="34" charset="0"/>
                <a:ea typeface="Calibri" panose="020F0502020204030204" pitchFamily="34" charset="0"/>
              </a:rPr>
              <a:t>Scope: </a:t>
            </a:r>
          </a:p>
          <a:p>
            <a:pPr marL="457200" indent="-457200">
              <a:buFont typeface="Arial" panose="020B0604020202020204" pitchFamily="34" charset="0"/>
              <a:buChar char="•"/>
            </a:pPr>
            <a:r>
              <a:rPr lang="en-GB" sz="1600">
                <a:effectLst/>
                <a:latin typeface="Arial" panose="020B0604020202020204" pitchFamily="34" charset="0"/>
                <a:ea typeface="Calibri" panose="020F0502020204030204" pitchFamily="34" charset="0"/>
              </a:rPr>
              <a:t>What is modern capital and where do we classify it?</a:t>
            </a:r>
          </a:p>
          <a:p>
            <a:pPr marL="457200" indent="-457200">
              <a:buFont typeface="Arial" panose="020B0604020202020204" pitchFamily="34" charset="0"/>
              <a:buChar char="•"/>
            </a:pPr>
            <a:r>
              <a:rPr lang="en-GB" sz="1600">
                <a:latin typeface="Arial" panose="020B0604020202020204" pitchFamily="34" charset="0"/>
                <a:ea typeface="Calibri" panose="020F0502020204030204" pitchFamily="34" charset="0"/>
              </a:rPr>
              <a:t>How does our current measurement techniques impact on our understanding of modern capital?</a:t>
            </a:r>
          </a:p>
          <a:p>
            <a:pPr marL="457200" indent="-457200">
              <a:buFont typeface="Arial" panose="020B0604020202020204" pitchFamily="34" charset="0"/>
              <a:buChar char="•"/>
            </a:pPr>
            <a:r>
              <a:rPr lang="en-GB" sz="1600">
                <a:effectLst/>
                <a:latin typeface="Arial" panose="020B0604020202020204" pitchFamily="34" charset="0"/>
                <a:ea typeface="Calibri" panose="020F0502020204030204" pitchFamily="34" charset="0"/>
              </a:rPr>
              <a:t>How do we think about own</a:t>
            </a:r>
            <a:r>
              <a:rPr lang="en-GB" sz="1600">
                <a:latin typeface="Arial" panose="020B0604020202020204" pitchFamily="34" charset="0"/>
                <a:ea typeface="Calibri" panose="020F0502020204030204" pitchFamily="34" charset="0"/>
              </a:rPr>
              <a:t>ership v use?</a:t>
            </a:r>
          </a:p>
          <a:p>
            <a:pPr marL="457200" indent="-457200">
              <a:buFont typeface="Arial" panose="020B0604020202020204" pitchFamily="34" charset="0"/>
              <a:buChar char="•"/>
            </a:pPr>
            <a:r>
              <a:rPr lang="en-GB" sz="1600">
                <a:effectLst/>
                <a:latin typeface="Arial" panose="020B0604020202020204" pitchFamily="34" charset="0"/>
                <a:ea typeface="Calibri" panose="020F0502020204030204" pitchFamily="34" charset="0"/>
              </a:rPr>
              <a:t>How do we think about capital assets which are not exclusive or </a:t>
            </a:r>
            <a:r>
              <a:rPr lang="en-GB" sz="1600">
                <a:latin typeface="Arial" panose="020B0604020202020204" pitchFamily="34" charset="0"/>
                <a:ea typeface="Calibri" panose="020F0502020204030204" pitchFamily="34" charset="0"/>
              </a:rPr>
              <a:t>rivalrous?</a:t>
            </a:r>
          </a:p>
          <a:p>
            <a:pPr marL="457200" indent="-457200">
              <a:buFont typeface="Arial" panose="020B0604020202020204" pitchFamily="34" charset="0"/>
              <a:buChar char="•"/>
            </a:pPr>
            <a:r>
              <a:rPr lang="en-GB" sz="1600">
                <a:latin typeface="Arial" panose="020B0604020202020204" pitchFamily="34" charset="0"/>
                <a:ea typeface="Calibri" panose="020F0502020204030204" pitchFamily="34" charset="0"/>
              </a:rPr>
              <a:t>Does the produced / non-produced boundary help or hinder efforts to understand modern capital?</a:t>
            </a:r>
          </a:p>
          <a:p>
            <a:pPr marL="457200" indent="-457200">
              <a:buFont typeface="Arial" panose="020B0604020202020204" pitchFamily="34" charset="0"/>
              <a:buChar char="•"/>
            </a:pPr>
            <a:r>
              <a:rPr lang="en-GB" sz="1600">
                <a:latin typeface="Arial" panose="020B0604020202020204" pitchFamily="34" charset="0"/>
                <a:ea typeface="Calibri" panose="020F0502020204030204" pitchFamily="34" charset="0"/>
              </a:rPr>
              <a:t>How do we tackle capital which isn’t defined by national borders?</a:t>
            </a:r>
            <a:endParaRPr lang="en-GB" sz="1600">
              <a:effectLst/>
              <a:latin typeface="Arial" panose="020B0604020202020204" pitchFamily="34" charset="0"/>
              <a:ea typeface="Calibri" panose="020F0502020204030204" pitchFamily="34" charset="0"/>
            </a:endParaRPr>
          </a:p>
          <a:p>
            <a:pPr marL="457200" indent="-457200">
              <a:buFont typeface="Arial" panose="020B0604020202020204" pitchFamily="34" charset="0"/>
              <a:buChar char="•"/>
            </a:pPr>
            <a:endParaRPr lang="en-GB">
              <a:effectLst/>
              <a:latin typeface="Arial" panose="020B0604020202020204" pitchFamily="34" charset="0"/>
              <a:ea typeface="Calibri" panose="020F0502020204030204" pitchFamily="34" charset="0"/>
            </a:endParaRPr>
          </a:p>
          <a:p>
            <a:endParaRPr lang="en-GB">
              <a:effectLst/>
              <a:latin typeface="Arial" panose="020B0604020202020204" pitchFamily="34" charset="0"/>
              <a:ea typeface="Calibri" panose="020F0502020204030204" pitchFamily="34" charset="0"/>
            </a:endParaRPr>
          </a:p>
          <a:p>
            <a:endParaRPr lang="en-GB">
              <a:latin typeface="Arial" panose="020B0604020202020204" pitchFamily="34" charset="0"/>
            </a:endParaRPr>
          </a:p>
          <a:p>
            <a:endParaRPr lang="en-GB"/>
          </a:p>
        </p:txBody>
      </p:sp>
      <p:sp>
        <p:nvSpPr>
          <p:cNvPr id="4" name="Footer Placeholder 3">
            <a:extLst>
              <a:ext uri="{FF2B5EF4-FFF2-40B4-BE49-F238E27FC236}">
                <a16:creationId xmlns:a16="http://schemas.microsoft.com/office/drawing/2014/main" id="{DF63721C-E0EF-419F-A41E-EF90D8712DF2}"/>
              </a:ext>
            </a:extLst>
          </p:cNvPr>
          <p:cNvSpPr>
            <a:spLocks noGrp="1"/>
          </p:cNvSpPr>
          <p:nvPr>
            <p:ph type="ftr" sz="quarter" idx="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394985579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38E2D-18E3-4524-92C6-3C0256B36F3A}"/>
              </a:ext>
            </a:extLst>
          </p:cNvPr>
          <p:cNvSpPr>
            <a:spLocks noGrp="1"/>
          </p:cNvSpPr>
          <p:nvPr>
            <p:ph type="title"/>
          </p:nvPr>
        </p:nvSpPr>
        <p:spPr>
          <a:xfrm>
            <a:off x="342900" y="342900"/>
            <a:ext cx="10515600" cy="757130"/>
          </a:xfrm>
        </p:spPr>
        <p:txBody>
          <a:bodyPr/>
          <a:lstStyle/>
          <a:p>
            <a:r>
              <a:rPr lang="en-GB"/>
              <a:t>Distributional Accounts</a:t>
            </a:r>
          </a:p>
        </p:txBody>
      </p:sp>
      <p:sp>
        <p:nvSpPr>
          <p:cNvPr id="3" name="Content Placeholder 2">
            <a:extLst>
              <a:ext uri="{FF2B5EF4-FFF2-40B4-BE49-F238E27FC236}">
                <a16:creationId xmlns:a16="http://schemas.microsoft.com/office/drawing/2014/main" id="{E296BC71-06F2-43E3-882E-C5E924AF7A07}"/>
              </a:ext>
            </a:extLst>
          </p:cNvPr>
          <p:cNvSpPr>
            <a:spLocks noGrp="1"/>
          </p:cNvSpPr>
          <p:nvPr>
            <p:ph idx="1"/>
          </p:nvPr>
        </p:nvSpPr>
        <p:spPr>
          <a:xfrm>
            <a:off x="376382" y="1049894"/>
            <a:ext cx="10515600" cy="4983416"/>
          </a:xfrm>
        </p:spPr>
        <p:txBody>
          <a:bodyPr/>
          <a:lstStyle/>
          <a:p>
            <a:pPr marL="228600" indent="-228600">
              <a:buFont typeface="Arial" panose="020B0604020202020204" pitchFamily="34" charset="0"/>
              <a:buChar char="•"/>
            </a:pPr>
            <a:r>
              <a:rPr lang="en-US" sz="2800">
                <a:solidFill>
                  <a:schemeClr val="tx1"/>
                </a:solidFill>
                <a:ea typeface="Calibri" panose="020F0502020204030204" pitchFamily="34" charset="0"/>
                <a:cs typeface="Times New Roman" panose="02020603050405020304" pitchFamily="18" charset="0"/>
              </a:rPr>
              <a:t>Part 1: Distributional Initiatives within the Core SNA research agenda</a:t>
            </a:r>
          </a:p>
          <a:p>
            <a:pPr marL="1028700" lvl="1" indent="-342900"/>
            <a:r>
              <a:rPr lang="en-US" sz="2000">
                <a:ea typeface="Calibri" panose="020F0502020204030204" pitchFamily="34" charset="0"/>
                <a:cs typeface="Times New Roman" panose="02020603050405020304" pitchFamily="18" charset="0"/>
              </a:rPr>
              <a:t>Income, Consumption, and Wealth</a:t>
            </a:r>
          </a:p>
          <a:p>
            <a:pPr marL="1028700" lvl="1" indent="-342900"/>
            <a:r>
              <a:rPr lang="en-US" sz="2000">
                <a:ea typeface="Calibri" panose="020F0502020204030204" pitchFamily="34" charset="0"/>
                <a:cs typeface="Times New Roman" panose="02020603050405020304" pitchFamily="18" charset="0"/>
              </a:rPr>
              <a:t>Aim to share examples, strategies, and best practices from ongoing </a:t>
            </a:r>
          </a:p>
          <a:p>
            <a:pPr marL="1028700" lvl="1" indent="-342900"/>
            <a:r>
              <a:rPr lang="en-US" sz="2000">
                <a:ea typeface="Calibri" panose="020F0502020204030204" pitchFamily="34" charset="0"/>
                <a:cs typeface="Times New Roman" panose="02020603050405020304" pitchFamily="18" charset="0"/>
              </a:rPr>
              <a:t>Level set on current initiatives to establish baseline for Part 2 session</a:t>
            </a:r>
          </a:p>
          <a:p>
            <a:pPr marL="228600" indent="-228600">
              <a:spcBef>
                <a:spcPts val="3000"/>
              </a:spcBef>
              <a:buFont typeface="Arial" panose="020B0604020202020204" pitchFamily="34" charset="0"/>
              <a:buChar char="•"/>
            </a:pPr>
            <a:r>
              <a:rPr lang="en-US" sz="2800">
                <a:solidFill>
                  <a:schemeClr val="tx1"/>
                </a:solidFill>
                <a:ea typeface="Calibri" panose="020F0502020204030204" pitchFamily="34" charset="0"/>
                <a:cs typeface="Times New Roman" panose="02020603050405020304" pitchFamily="18" charset="0"/>
              </a:rPr>
              <a:t>Part 2: Distributional &amp; Other Wellbeing Initiatives beyond Core SNA agenda</a:t>
            </a:r>
          </a:p>
          <a:p>
            <a:pPr marL="1028700" lvl="1" indent="-342900"/>
            <a:r>
              <a:rPr lang="en-US" sz="2000">
                <a:ea typeface="Calibri" panose="020F0502020204030204" pitchFamily="34" charset="0"/>
                <a:cs typeface="Times New Roman" panose="02020603050405020304" pitchFamily="18" charset="0"/>
              </a:rPr>
              <a:t>Move beyond the core SNA toward the frontier</a:t>
            </a:r>
          </a:p>
          <a:p>
            <a:pPr marL="1028700" lvl="1" indent="-342900"/>
            <a:r>
              <a:rPr lang="en-US" sz="2000">
                <a:ea typeface="Calibri" panose="020F0502020204030204" pitchFamily="34" charset="0"/>
                <a:cs typeface="Times New Roman" panose="02020603050405020304" pitchFamily="18" charset="0"/>
              </a:rPr>
              <a:t>Aim to learn about research and other initiatives on broader wellbeing agenda—E.g., Stiglitz, Sen, Fitoussi as well as Distributional National Accounts linked to other domains</a:t>
            </a:r>
            <a:endParaRPr lang="en-US" sz="3200">
              <a:ea typeface="Calibri" panose="020F0502020204030204" pitchFamily="34" charset="0"/>
              <a:cs typeface="Times New Roman" panose="02020603050405020304" pitchFamily="18" charset="0"/>
            </a:endParaRPr>
          </a:p>
          <a:p>
            <a:pPr marL="228600" indent="-228600">
              <a:spcBef>
                <a:spcPts val="2400"/>
              </a:spcBef>
              <a:buFont typeface="Arial" panose="020B0604020202020204" pitchFamily="34" charset="0"/>
              <a:buChar char="•"/>
            </a:pPr>
            <a:r>
              <a:rPr lang="en-US" sz="2800">
                <a:solidFill>
                  <a:schemeClr val="tx1"/>
                </a:solidFill>
                <a:ea typeface="Calibri" panose="020F0502020204030204" pitchFamily="34" charset="0"/>
                <a:cs typeface="Times New Roman" panose="02020603050405020304" pitchFamily="18" charset="0"/>
              </a:rPr>
              <a:t>Plus: Closing discussion on way forward</a:t>
            </a:r>
          </a:p>
        </p:txBody>
      </p:sp>
      <p:sp>
        <p:nvSpPr>
          <p:cNvPr id="5" name="Footer Placeholder 3">
            <a:extLst>
              <a:ext uri="{FF2B5EF4-FFF2-40B4-BE49-F238E27FC236}">
                <a16:creationId xmlns:a16="http://schemas.microsoft.com/office/drawing/2014/main" id="{15A738C4-6AE9-4E96-97EA-A0F07C589848}"/>
              </a:ext>
            </a:extLst>
          </p:cNvPr>
          <p:cNvSpPr>
            <a:spLocks noGrp="1"/>
          </p:cNvSpPr>
          <p:nvPr>
            <p:ph type="ftr" sz="quarter" idx="3"/>
          </p:nvPr>
        </p:nvSpPr>
        <p:spPr>
          <a:xfrm>
            <a:off x="5159913" y="6239822"/>
            <a:ext cx="1872174"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238776616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38E2D-18E3-4524-92C6-3C0256B36F3A}"/>
              </a:ext>
            </a:extLst>
          </p:cNvPr>
          <p:cNvSpPr>
            <a:spLocks noGrp="1"/>
          </p:cNvSpPr>
          <p:nvPr>
            <p:ph type="title"/>
          </p:nvPr>
        </p:nvSpPr>
        <p:spPr>
          <a:xfrm>
            <a:off x="342900" y="342900"/>
            <a:ext cx="10515600" cy="757130"/>
          </a:xfrm>
        </p:spPr>
        <p:txBody>
          <a:bodyPr/>
          <a:lstStyle/>
          <a:p>
            <a:r>
              <a:rPr lang="en-GB"/>
              <a:t>Distributional Accounts – March 24</a:t>
            </a:r>
          </a:p>
        </p:txBody>
      </p:sp>
      <p:sp>
        <p:nvSpPr>
          <p:cNvPr id="3" name="Content Placeholder 2">
            <a:extLst>
              <a:ext uri="{FF2B5EF4-FFF2-40B4-BE49-F238E27FC236}">
                <a16:creationId xmlns:a16="http://schemas.microsoft.com/office/drawing/2014/main" id="{E296BC71-06F2-43E3-882E-C5E924AF7A07}"/>
              </a:ext>
            </a:extLst>
          </p:cNvPr>
          <p:cNvSpPr>
            <a:spLocks noGrp="1"/>
          </p:cNvSpPr>
          <p:nvPr>
            <p:ph idx="1"/>
          </p:nvPr>
        </p:nvSpPr>
        <p:spPr>
          <a:xfrm>
            <a:off x="376382" y="1087602"/>
            <a:ext cx="10515600" cy="5558445"/>
          </a:xfrm>
        </p:spPr>
        <p:txBody>
          <a:bodyPr/>
          <a:lstStyle/>
          <a:p>
            <a:pPr marL="228600" indent="-228600">
              <a:buFont typeface="Arial" panose="020B0604020202020204" pitchFamily="34" charset="0"/>
              <a:buChar char="•"/>
            </a:pPr>
            <a:r>
              <a:rPr lang="en-US" sz="2600">
                <a:solidFill>
                  <a:schemeClr val="tx1"/>
                </a:solidFill>
                <a:ea typeface="Calibri" panose="020F0502020204030204" pitchFamily="34" charset="0"/>
                <a:cs typeface="Times New Roman" panose="02020603050405020304" pitchFamily="18" charset="0"/>
              </a:rPr>
              <a:t>Focus on initiatives associated within the Core Accounts</a:t>
            </a:r>
          </a:p>
          <a:p>
            <a:pPr marL="228600" indent="-228600">
              <a:spcBef>
                <a:spcPts val="3000"/>
              </a:spcBef>
              <a:buFont typeface="Arial" panose="020B0604020202020204" pitchFamily="34" charset="0"/>
              <a:buChar char="•"/>
            </a:pPr>
            <a:r>
              <a:rPr lang="en-US" sz="2600">
                <a:solidFill>
                  <a:schemeClr val="tx1"/>
                </a:solidFill>
                <a:ea typeface="Calibri" panose="020F0502020204030204" pitchFamily="34" charset="0"/>
                <a:cs typeface="Times New Roman" panose="02020603050405020304" pitchFamily="18" charset="0"/>
              </a:rPr>
              <a:t>Presentations by International Organizations and Country Experts</a:t>
            </a:r>
          </a:p>
          <a:p>
            <a:pPr marL="914400" lvl="1">
              <a:spcBef>
                <a:spcPts val="3000"/>
              </a:spcBef>
            </a:pPr>
            <a:r>
              <a:rPr lang="en-US" sz="2400">
                <a:solidFill>
                  <a:schemeClr val="tx1"/>
                </a:solidFill>
                <a:ea typeface="Calibri" panose="020F0502020204030204" pitchFamily="34" charset="0"/>
                <a:cs typeface="Times New Roman" panose="02020603050405020304" pitchFamily="18" charset="0"/>
              </a:rPr>
              <a:t>OECD-Eurostat Expert Group on Disparities in a National Accounts Framework: Jorrit Zwijnenburg, OECD</a:t>
            </a:r>
          </a:p>
          <a:p>
            <a:pPr marL="914400" lvl="1">
              <a:spcBef>
                <a:spcPts val="3000"/>
              </a:spcBef>
            </a:pPr>
            <a:r>
              <a:rPr lang="en-US" sz="2400">
                <a:solidFill>
                  <a:schemeClr val="tx1"/>
                </a:solidFill>
                <a:ea typeface="Calibri" panose="020F0502020204030204" pitchFamily="34" charset="0"/>
                <a:cs typeface="Times New Roman" panose="02020603050405020304" pitchFamily="18" charset="0"/>
              </a:rPr>
              <a:t>Expert Group on Linking Macro &amp; Micro Data for Household Sectors: Pierre Sola, ECB</a:t>
            </a:r>
          </a:p>
          <a:p>
            <a:pPr marL="914400" lvl="1">
              <a:spcBef>
                <a:spcPts val="3000"/>
              </a:spcBef>
            </a:pPr>
            <a:r>
              <a:rPr lang="en-US" sz="2400">
                <a:solidFill>
                  <a:schemeClr val="tx1"/>
                </a:solidFill>
                <a:ea typeface="Calibri" panose="020F0502020204030204" pitchFamily="34" charset="0"/>
                <a:cs typeface="Times New Roman" panose="02020603050405020304" pitchFamily="18" charset="0"/>
              </a:rPr>
              <a:t>Distributions of U.S. Personal Income: Dennis Fixler, U.S. BEA</a:t>
            </a:r>
            <a:endParaRPr lang="en-US" sz="2400">
              <a:ea typeface="Calibri" panose="020F0502020204030204" pitchFamily="34" charset="0"/>
              <a:cs typeface="Times New Roman" panose="02020603050405020304" pitchFamily="18" charset="0"/>
            </a:endParaRPr>
          </a:p>
          <a:p>
            <a:pPr marL="914400" lvl="1">
              <a:spcBef>
                <a:spcPts val="3000"/>
              </a:spcBef>
            </a:pPr>
            <a:r>
              <a:rPr lang="en-US" sz="2400" b="1">
                <a:solidFill>
                  <a:schemeClr val="accent1"/>
                </a:solidFill>
                <a:ea typeface="Calibri" panose="020F0502020204030204" pitchFamily="34" charset="0"/>
                <a:cs typeface="Times New Roman" panose="02020603050405020304" pitchFamily="18" charset="0"/>
              </a:rPr>
              <a:t>Call for participants</a:t>
            </a:r>
            <a:r>
              <a:rPr lang="en-US" sz="2400">
                <a:solidFill>
                  <a:schemeClr val="accent1"/>
                </a:solidFill>
                <a:ea typeface="Calibri" panose="020F0502020204030204" pitchFamily="34" charset="0"/>
                <a:cs typeface="Times New Roman" panose="02020603050405020304" pitchFamily="18" charset="0"/>
              </a:rPr>
              <a:t>: Ideally two (2) additional country perspectives</a:t>
            </a:r>
            <a:endParaRPr lang="en-US" sz="2400">
              <a:ea typeface="Calibri" panose="020F0502020204030204" pitchFamily="34" charset="0"/>
              <a:cs typeface="Times New Roman" panose="02020603050405020304" pitchFamily="18" charset="0"/>
            </a:endParaRPr>
          </a:p>
          <a:p>
            <a:pPr lvl="1" indent="0">
              <a:spcBef>
                <a:spcPts val="3000"/>
              </a:spcBef>
              <a:buNone/>
            </a:pPr>
            <a:endParaRPr lang="en-US" sz="3200">
              <a:ea typeface="Calibri" panose="020F0502020204030204" pitchFamily="34" charset="0"/>
              <a:cs typeface="Times New Roman" panose="02020603050405020304" pitchFamily="18" charset="0"/>
            </a:endParaRPr>
          </a:p>
        </p:txBody>
      </p:sp>
      <p:sp>
        <p:nvSpPr>
          <p:cNvPr id="5" name="Footer Placeholder 3">
            <a:extLst>
              <a:ext uri="{FF2B5EF4-FFF2-40B4-BE49-F238E27FC236}">
                <a16:creationId xmlns:a16="http://schemas.microsoft.com/office/drawing/2014/main" id="{15A738C4-6AE9-4E96-97EA-A0F07C589848}"/>
              </a:ext>
            </a:extLst>
          </p:cNvPr>
          <p:cNvSpPr>
            <a:spLocks noGrp="1"/>
          </p:cNvSpPr>
          <p:nvPr>
            <p:ph type="ftr" sz="quarter" idx="3"/>
          </p:nvPr>
        </p:nvSpPr>
        <p:spPr>
          <a:xfrm>
            <a:off x="5159913" y="6239822"/>
            <a:ext cx="1872174"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260476405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38E2D-18E3-4524-92C6-3C0256B36F3A}"/>
              </a:ext>
            </a:extLst>
          </p:cNvPr>
          <p:cNvSpPr>
            <a:spLocks noGrp="1"/>
          </p:cNvSpPr>
          <p:nvPr>
            <p:ph type="title"/>
          </p:nvPr>
        </p:nvSpPr>
        <p:spPr>
          <a:xfrm>
            <a:off x="342900" y="342900"/>
            <a:ext cx="10515600" cy="757130"/>
          </a:xfrm>
        </p:spPr>
        <p:txBody>
          <a:bodyPr/>
          <a:lstStyle/>
          <a:p>
            <a:r>
              <a:rPr lang="en-GB"/>
              <a:t>Other Wellbeing Initiatives – April 5</a:t>
            </a:r>
          </a:p>
        </p:txBody>
      </p:sp>
      <p:sp>
        <p:nvSpPr>
          <p:cNvPr id="3" name="Content Placeholder 2">
            <a:extLst>
              <a:ext uri="{FF2B5EF4-FFF2-40B4-BE49-F238E27FC236}">
                <a16:creationId xmlns:a16="http://schemas.microsoft.com/office/drawing/2014/main" id="{E296BC71-06F2-43E3-882E-C5E924AF7A07}"/>
              </a:ext>
            </a:extLst>
          </p:cNvPr>
          <p:cNvSpPr>
            <a:spLocks noGrp="1"/>
          </p:cNvSpPr>
          <p:nvPr>
            <p:ph idx="1"/>
          </p:nvPr>
        </p:nvSpPr>
        <p:spPr>
          <a:xfrm>
            <a:off x="376382" y="1021612"/>
            <a:ext cx="10515600" cy="5007525"/>
          </a:xfrm>
        </p:spPr>
        <p:txBody>
          <a:bodyPr/>
          <a:lstStyle/>
          <a:p>
            <a:pPr marL="228600" indent="-228600">
              <a:buFont typeface="Arial" panose="020B0604020202020204" pitchFamily="34" charset="0"/>
              <a:buChar char="•"/>
            </a:pPr>
            <a:r>
              <a:rPr lang="en-US" sz="2600">
                <a:solidFill>
                  <a:schemeClr val="tx1"/>
                </a:solidFill>
                <a:ea typeface="Calibri" panose="020F0502020204030204" pitchFamily="34" charset="0"/>
                <a:cs typeface="Times New Roman" panose="02020603050405020304" pitchFamily="18" charset="0"/>
              </a:rPr>
              <a:t>Move beyond the Core toward “the frontier”</a:t>
            </a:r>
          </a:p>
          <a:p>
            <a:pPr marL="228600" indent="-228600">
              <a:spcBef>
                <a:spcPts val="3000"/>
              </a:spcBef>
              <a:buFont typeface="Arial" panose="020B0604020202020204" pitchFamily="34" charset="0"/>
              <a:buChar char="•"/>
            </a:pPr>
            <a:r>
              <a:rPr lang="en-US" sz="2600">
                <a:solidFill>
                  <a:schemeClr val="tx1"/>
                </a:solidFill>
                <a:ea typeface="Calibri" panose="020F0502020204030204" pitchFamily="34" charset="0"/>
                <a:cs typeface="Times New Roman" panose="02020603050405020304" pitchFamily="18" charset="0"/>
              </a:rPr>
              <a:t>Presentations by International Organizations and Country Experts</a:t>
            </a:r>
          </a:p>
          <a:p>
            <a:pPr marL="914400" lvl="1">
              <a:spcBef>
                <a:spcPts val="3000"/>
              </a:spcBef>
            </a:pPr>
            <a:r>
              <a:rPr lang="en-US" sz="2400">
                <a:solidFill>
                  <a:schemeClr val="tx1"/>
                </a:solidFill>
                <a:ea typeface="Calibri" panose="020F0502020204030204" pitchFamily="34" charset="0"/>
                <a:cs typeface="Times New Roman" panose="02020603050405020304" pitchFamily="18" charset="0"/>
              </a:rPr>
              <a:t>Initiatives of the OECD Centre on Wellbeing, Inclusion, Sustainability, and Equal Opportunity: Fabrice Murtin, OECD</a:t>
            </a:r>
          </a:p>
          <a:p>
            <a:pPr marL="914400" lvl="1">
              <a:spcBef>
                <a:spcPts val="3000"/>
              </a:spcBef>
            </a:pPr>
            <a:r>
              <a:rPr lang="en-US" sz="2400" b="1">
                <a:solidFill>
                  <a:schemeClr val="accent1"/>
                </a:solidFill>
                <a:ea typeface="Calibri" panose="020F0502020204030204" pitchFamily="34" charset="0"/>
                <a:cs typeface="Times New Roman" panose="02020603050405020304" pitchFamily="18" charset="0"/>
              </a:rPr>
              <a:t>Call for participants</a:t>
            </a:r>
            <a:r>
              <a:rPr lang="en-US" sz="2400">
                <a:solidFill>
                  <a:schemeClr val="accent1"/>
                </a:solidFill>
                <a:ea typeface="Calibri" panose="020F0502020204030204" pitchFamily="34" charset="0"/>
                <a:cs typeface="Times New Roman" panose="02020603050405020304" pitchFamily="18" charset="0"/>
              </a:rPr>
              <a:t>: Ideally three (3) country perspectives for the broader wellbeing agenda beyond Distributional Accounts</a:t>
            </a:r>
          </a:p>
          <a:p>
            <a:pPr marL="228600" indent="-228600">
              <a:spcBef>
                <a:spcPts val="3000"/>
              </a:spcBef>
              <a:buFont typeface="Arial" panose="020B0604020202020204" pitchFamily="34" charset="0"/>
              <a:buChar char="•"/>
            </a:pPr>
            <a:r>
              <a:rPr lang="en-US" sz="2600">
                <a:solidFill>
                  <a:schemeClr val="tx1"/>
                </a:solidFill>
                <a:ea typeface="Calibri" panose="020F0502020204030204" pitchFamily="34" charset="0"/>
                <a:cs typeface="Times New Roman" panose="02020603050405020304" pitchFamily="18" charset="0"/>
              </a:rPr>
              <a:t>Plus, discussion on way forward</a:t>
            </a:r>
          </a:p>
          <a:p>
            <a:pPr lvl="1" indent="0">
              <a:spcBef>
                <a:spcPts val="3000"/>
              </a:spcBef>
              <a:buNone/>
            </a:pPr>
            <a:endParaRPr lang="en-US" sz="3200">
              <a:ea typeface="Calibri" panose="020F0502020204030204" pitchFamily="34" charset="0"/>
              <a:cs typeface="Times New Roman" panose="02020603050405020304" pitchFamily="18" charset="0"/>
            </a:endParaRPr>
          </a:p>
        </p:txBody>
      </p:sp>
      <p:sp>
        <p:nvSpPr>
          <p:cNvPr id="5" name="Footer Placeholder 3">
            <a:extLst>
              <a:ext uri="{FF2B5EF4-FFF2-40B4-BE49-F238E27FC236}">
                <a16:creationId xmlns:a16="http://schemas.microsoft.com/office/drawing/2014/main" id="{15A738C4-6AE9-4E96-97EA-A0F07C589848}"/>
              </a:ext>
            </a:extLst>
          </p:cNvPr>
          <p:cNvSpPr>
            <a:spLocks noGrp="1"/>
          </p:cNvSpPr>
          <p:nvPr>
            <p:ph type="ftr" sz="quarter" idx="3"/>
          </p:nvPr>
        </p:nvSpPr>
        <p:spPr>
          <a:xfrm>
            <a:off x="5159913" y="6239822"/>
            <a:ext cx="1872174"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92462605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38E2D-18E3-4524-92C6-3C0256B36F3A}"/>
              </a:ext>
            </a:extLst>
          </p:cNvPr>
          <p:cNvSpPr>
            <a:spLocks noGrp="1"/>
          </p:cNvSpPr>
          <p:nvPr>
            <p:ph type="title"/>
          </p:nvPr>
        </p:nvSpPr>
        <p:spPr>
          <a:xfrm>
            <a:off x="352044" y="352044"/>
            <a:ext cx="11309650" cy="757130"/>
          </a:xfrm>
        </p:spPr>
        <p:txBody>
          <a:bodyPr/>
          <a:lstStyle/>
          <a:p>
            <a:r>
              <a:rPr lang="en-GB"/>
              <a:t>Population, Society, and Wellbeing</a:t>
            </a:r>
          </a:p>
        </p:txBody>
      </p:sp>
      <p:sp>
        <p:nvSpPr>
          <p:cNvPr id="3" name="Content Placeholder 2">
            <a:extLst>
              <a:ext uri="{FF2B5EF4-FFF2-40B4-BE49-F238E27FC236}">
                <a16:creationId xmlns:a16="http://schemas.microsoft.com/office/drawing/2014/main" id="{E296BC71-06F2-43E3-882E-C5E924AF7A07}"/>
              </a:ext>
            </a:extLst>
          </p:cNvPr>
          <p:cNvSpPr>
            <a:spLocks noGrp="1"/>
          </p:cNvSpPr>
          <p:nvPr>
            <p:ph idx="1"/>
          </p:nvPr>
        </p:nvSpPr>
        <p:spPr>
          <a:xfrm>
            <a:off x="218430" y="1082410"/>
            <a:ext cx="10515600" cy="5522537"/>
          </a:xfrm>
        </p:spPr>
        <p:txBody>
          <a:bodyPr/>
          <a:lstStyle/>
          <a:p>
            <a:r>
              <a:rPr lang="en-US" sz="2400">
                <a:solidFill>
                  <a:schemeClr val="tx1"/>
                </a:solidFill>
                <a:latin typeface="Calibri" panose="020F0502020204030204" pitchFamily="34" charset="0"/>
                <a:cs typeface="Times New Roman" panose="02020603050405020304" pitchFamily="18" charset="0"/>
              </a:rPr>
              <a:t>1. National Transfer Accounts Population Division, UN DESA</a:t>
            </a:r>
          </a:p>
          <a:p>
            <a:r>
              <a:rPr lang="en-US" sz="1800">
                <a:solidFill>
                  <a:srgbClr val="000000"/>
                </a:solidFill>
                <a:latin typeface="Arial" panose="020B0604020202020204" pitchFamily="34" charset="0"/>
              </a:rPr>
              <a:t>H</a:t>
            </a:r>
            <a:r>
              <a:rPr lang="en-US" sz="1800" b="0" i="0">
                <a:solidFill>
                  <a:srgbClr val="000000"/>
                </a:solidFill>
                <a:effectLst/>
                <a:latin typeface="Arial" panose="020B0604020202020204" pitchFamily="34" charset="0"/>
              </a:rPr>
              <a:t>ow population growth and changing population age structure influence economic growth, gender and generational equity, public finances, and other important features of the macro-economy– the generational economy by disaggregating national accounts by socio-demographic characteristics</a:t>
            </a:r>
          </a:p>
          <a:p>
            <a:r>
              <a:rPr lang="en-US" sz="1800">
                <a:solidFill>
                  <a:srgbClr val="000000"/>
                </a:solidFill>
                <a:latin typeface="Arial" panose="020B0604020202020204" pitchFamily="34" charset="0"/>
                <a:cs typeface="Times New Roman" panose="02020603050405020304" pitchFamily="18" charset="0"/>
              </a:rPr>
              <a:t>2. </a:t>
            </a:r>
            <a:r>
              <a:rPr lang="en-US" sz="2400">
                <a:solidFill>
                  <a:schemeClr val="tx1"/>
                </a:solidFill>
                <a:latin typeface="Calibri" panose="020F0502020204030204" pitchFamily="34" charset="0"/>
                <a:cs typeface="Times New Roman" panose="02020603050405020304" pitchFamily="18" charset="0"/>
              </a:rPr>
              <a:t>Human Development Index - UNDP</a:t>
            </a:r>
          </a:p>
          <a:p>
            <a:r>
              <a:rPr lang="en-US" sz="1800">
                <a:solidFill>
                  <a:srgbClr val="000000"/>
                </a:solidFill>
                <a:latin typeface="Arial" panose="020B0604020202020204" pitchFamily="34" charset="0"/>
              </a:rPr>
              <a:t>How to emphasize that people and their capabilities are the ultimate criteria for assessing the development of a country, not economic growth alone? </a:t>
            </a:r>
          </a:p>
          <a:p>
            <a:r>
              <a:rPr lang="en-US" sz="1800">
                <a:solidFill>
                  <a:srgbClr val="000000"/>
                </a:solidFill>
                <a:latin typeface="Arial" panose="020B0604020202020204" pitchFamily="34" charset="0"/>
              </a:rPr>
              <a:t>3. </a:t>
            </a:r>
            <a:r>
              <a:rPr lang="en-US" sz="2400">
                <a:solidFill>
                  <a:schemeClr val="tx1"/>
                </a:solidFill>
                <a:latin typeface="Calibri" panose="020F0502020204030204" pitchFamily="34" charset="0"/>
                <a:cs typeface="Times New Roman" panose="02020603050405020304" pitchFamily="18" charset="0"/>
              </a:rPr>
              <a:t>Vulnerability Index for sustainable development for Small Island Developing States (SIDS) - UNCTAD</a:t>
            </a:r>
          </a:p>
          <a:p>
            <a:r>
              <a:rPr lang="en-US" sz="1800">
                <a:solidFill>
                  <a:srgbClr val="000000"/>
                </a:solidFill>
                <a:latin typeface="Arial" panose="020B0604020202020204" pitchFamily="34" charset="0"/>
              </a:rPr>
              <a:t>How to recognize the socio-economic and environmental vulnerabilities of SIDS for inclusive growth and sustainable development?</a:t>
            </a:r>
          </a:p>
          <a:p>
            <a:r>
              <a:rPr lang="en-US" sz="2400">
                <a:solidFill>
                  <a:schemeClr val="tx1"/>
                </a:solidFill>
                <a:latin typeface="Calibri" panose="020F0502020204030204" pitchFamily="34" charset="0"/>
                <a:cs typeface="Times New Roman" panose="02020603050405020304" pitchFamily="18" charset="0"/>
              </a:rPr>
              <a:t>4. United Nations Secretary General on Beyond GDP as part of the “Our Common Agenda” - UN Secretariat, UNSD, UNDP, and UNCTAD</a:t>
            </a:r>
          </a:p>
          <a:p>
            <a:r>
              <a:rPr lang="en-US" sz="1800">
                <a:solidFill>
                  <a:srgbClr val="000000"/>
                </a:solidFill>
                <a:latin typeface="Arial" panose="020B0604020202020204" pitchFamily="34" charset="0"/>
              </a:rPr>
              <a:t>How to secure a world where everyone can thrive in peace, dignity and equality on a healthy planet?</a:t>
            </a:r>
          </a:p>
          <a:p>
            <a:endParaRPr lang="en-US" sz="2400">
              <a:solidFill>
                <a:schemeClr val="tx1"/>
              </a:solidFill>
              <a:latin typeface="Calibri" panose="020F0502020204030204" pitchFamily="34" charset="0"/>
              <a:cs typeface="Times New Roman" panose="02020603050405020304" pitchFamily="18" charset="0"/>
            </a:endParaRPr>
          </a:p>
        </p:txBody>
      </p:sp>
      <p:sp>
        <p:nvSpPr>
          <p:cNvPr id="5" name="Footer Placeholder 3">
            <a:extLst>
              <a:ext uri="{FF2B5EF4-FFF2-40B4-BE49-F238E27FC236}">
                <a16:creationId xmlns:a16="http://schemas.microsoft.com/office/drawing/2014/main" id="{15A738C4-6AE9-4E96-97EA-A0F07C589848}"/>
              </a:ext>
            </a:extLst>
          </p:cNvPr>
          <p:cNvSpPr>
            <a:spLocks noGrp="1"/>
          </p:cNvSpPr>
          <p:nvPr>
            <p:ph type="ftr" sz="quarter" idx="3"/>
          </p:nvPr>
        </p:nvSpPr>
        <p:spPr>
          <a:xfrm>
            <a:off x="5159913" y="6239822"/>
            <a:ext cx="1872174"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392162578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3C9D2F2-003A-D34F-8C88-63FE9225BD5A}"/>
              </a:ext>
            </a:extLst>
          </p:cNvPr>
          <p:cNvSpPr>
            <a:spLocks noGrp="1"/>
          </p:cNvSpPr>
          <p:nvPr>
            <p:ph type="title"/>
          </p:nvPr>
        </p:nvSpPr>
        <p:spPr/>
        <p:txBody>
          <a:bodyPr/>
          <a:lstStyle/>
          <a:p>
            <a:r>
              <a:rPr lang="en-US"/>
              <a:t>Any Questions?</a:t>
            </a:r>
          </a:p>
        </p:txBody>
      </p:sp>
    </p:spTree>
    <p:extLst>
      <p:ext uri="{BB962C8B-B14F-4D97-AF65-F5344CB8AC3E}">
        <p14:creationId xmlns:p14="http://schemas.microsoft.com/office/powerpoint/2010/main" val="5374263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561358-7757-40D8-8DB7-643C1B389704}"/>
              </a:ext>
            </a:extLst>
          </p:cNvPr>
          <p:cNvSpPr>
            <a:spLocks noGrp="1"/>
          </p:cNvSpPr>
          <p:nvPr>
            <p:ph type="title"/>
          </p:nvPr>
        </p:nvSpPr>
        <p:spPr>
          <a:xfrm>
            <a:off x="466725" y="379324"/>
            <a:ext cx="10515600" cy="757130"/>
          </a:xfrm>
        </p:spPr>
        <p:txBody>
          <a:bodyPr/>
          <a:lstStyle/>
          <a:p>
            <a:r>
              <a:rPr lang="en-GB"/>
              <a:t>Defining Capital </a:t>
            </a:r>
          </a:p>
        </p:txBody>
      </p:sp>
      <p:sp>
        <p:nvSpPr>
          <p:cNvPr id="3" name="Content Placeholder 2">
            <a:extLst>
              <a:ext uri="{FF2B5EF4-FFF2-40B4-BE49-F238E27FC236}">
                <a16:creationId xmlns:a16="http://schemas.microsoft.com/office/drawing/2014/main" id="{B187322A-9C8D-4315-B214-127033CB5D1F}"/>
              </a:ext>
            </a:extLst>
          </p:cNvPr>
          <p:cNvSpPr>
            <a:spLocks noGrp="1"/>
          </p:cNvSpPr>
          <p:nvPr>
            <p:ph idx="1"/>
          </p:nvPr>
        </p:nvSpPr>
        <p:spPr>
          <a:xfrm>
            <a:off x="466725" y="1323559"/>
            <a:ext cx="10515600" cy="2184188"/>
          </a:xfrm>
        </p:spPr>
        <p:txBody>
          <a:bodyPr/>
          <a:lstStyle/>
          <a:p>
            <a:pPr algn="l"/>
            <a:r>
              <a:rPr lang="en-GB" sz="1800" b="0" i="0" u="none" strike="noStrike" baseline="0"/>
              <a:t>We need to agree which types of capital we consider to be in scope: </a:t>
            </a:r>
          </a:p>
          <a:p>
            <a:pPr algn="l"/>
            <a:endParaRPr lang="en-GB" sz="100"/>
          </a:p>
          <a:p>
            <a:pPr algn="l"/>
            <a:r>
              <a:rPr lang="en-GB" sz="1800" b="0" i="0" u="none" strike="noStrike" baseline="0"/>
              <a:t>SNA 2008 Para 10.8 </a:t>
            </a:r>
            <a:r>
              <a:rPr lang="en-GB" sz="1800" b="1" i="1" u="none" strike="noStrike" baseline="0"/>
              <a:t>An asset is a store of value representing a benefit or series of benefits accruing to the economic owner by holding or using the entity over a period of time. It is a means of carrying forward value from one accounting period to another.</a:t>
            </a:r>
          </a:p>
          <a:p>
            <a:pPr algn="l"/>
            <a:endParaRPr lang="en-GB" sz="100" b="1" i="1"/>
          </a:p>
          <a:p>
            <a:pPr algn="l"/>
            <a:r>
              <a:rPr lang="en-GB" sz="1800"/>
              <a:t>But not just economic statistics contain capital assets – many statistical domains cover assets beyond the traditional economic asset boundary.</a:t>
            </a:r>
            <a:endParaRPr lang="en-GB"/>
          </a:p>
        </p:txBody>
      </p:sp>
      <p:sp>
        <p:nvSpPr>
          <p:cNvPr id="4" name="Footer Placeholder 3">
            <a:extLst>
              <a:ext uri="{FF2B5EF4-FFF2-40B4-BE49-F238E27FC236}">
                <a16:creationId xmlns:a16="http://schemas.microsoft.com/office/drawing/2014/main" id="{C19A1CEA-297A-483A-861F-F7E5B71614CA}"/>
              </a:ext>
            </a:extLst>
          </p:cNvPr>
          <p:cNvSpPr>
            <a:spLocks noGrp="1"/>
          </p:cNvSpPr>
          <p:nvPr>
            <p:ph type="ftr" sz="quarter" idx="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a:ln>
                <a:noFill/>
              </a:ln>
              <a:solidFill>
                <a:srgbClr val="FFFFFF"/>
              </a:solidFill>
              <a:effectLst/>
              <a:uLnTx/>
              <a:uFillTx/>
              <a:latin typeface="Arial" panose="020B0604020202020204"/>
              <a:ea typeface="+mn-ea"/>
              <a:cs typeface="+mn-cs"/>
            </a:endParaRPr>
          </a:p>
        </p:txBody>
      </p:sp>
      <p:pic>
        <p:nvPicPr>
          <p:cNvPr id="6" name="Picture 5">
            <a:extLst>
              <a:ext uri="{FF2B5EF4-FFF2-40B4-BE49-F238E27FC236}">
                <a16:creationId xmlns:a16="http://schemas.microsoft.com/office/drawing/2014/main" id="{7B963442-E82D-4D9E-AF6F-9D97AE9AABE3}"/>
              </a:ext>
            </a:extLst>
          </p:cNvPr>
          <p:cNvPicPr>
            <a:picLocks noChangeAspect="1"/>
          </p:cNvPicPr>
          <p:nvPr/>
        </p:nvPicPr>
        <p:blipFill>
          <a:blip r:embed="rId2"/>
          <a:stretch>
            <a:fillRect/>
          </a:stretch>
        </p:blipFill>
        <p:spPr>
          <a:xfrm>
            <a:off x="22438" y="3512884"/>
            <a:ext cx="2061379" cy="2390775"/>
          </a:xfrm>
          <a:prstGeom prst="rect">
            <a:avLst/>
          </a:prstGeom>
        </p:spPr>
      </p:pic>
      <p:pic>
        <p:nvPicPr>
          <p:cNvPr id="8" name="Picture 7">
            <a:extLst>
              <a:ext uri="{FF2B5EF4-FFF2-40B4-BE49-F238E27FC236}">
                <a16:creationId xmlns:a16="http://schemas.microsoft.com/office/drawing/2014/main" id="{E796D3DA-16BB-4360-800D-591BAF4E0A80}"/>
              </a:ext>
            </a:extLst>
          </p:cNvPr>
          <p:cNvPicPr>
            <a:picLocks noChangeAspect="1"/>
          </p:cNvPicPr>
          <p:nvPr/>
        </p:nvPicPr>
        <p:blipFill>
          <a:blip r:embed="rId3"/>
          <a:stretch>
            <a:fillRect/>
          </a:stretch>
        </p:blipFill>
        <p:spPr>
          <a:xfrm>
            <a:off x="2122626" y="3507747"/>
            <a:ext cx="2169521" cy="2390775"/>
          </a:xfrm>
          <a:prstGeom prst="rect">
            <a:avLst/>
          </a:prstGeom>
        </p:spPr>
      </p:pic>
      <p:pic>
        <p:nvPicPr>
          <p:cNvPr id="10" name="Picture 9">
            <a:extLst>
              <a:ext uri="{FF2B5EF4-FFF2-40B4-BE49-F238E27FC236}">
                <a16:creationId xmlns:a16="http://schemas.microsoft.com/office/drawing/2014/main" id="{1056B07D-81E6-496B-892A-B49A922E73D1}"/>
              </a:ext>
            </a:extLst>
          </p:cNvPr>
          <p:cNvPicPr>
            <a:picLocks noChangeAspect="1"/>
          </p:cNvPicPr>
          <p:nvPr/>
        </p:nvPicPr>
        <p:blipFill>
          <a:blip r:embed="rId4"/>
          <a:stretch>
            <a:fillRect/>
          </a:stretch>
        </p:blipFill>
        <p:spPr>
          <a:xfrm>
            <a:off x="4347134" y="3512884"/>
            <a:ext cx="1901035" cy="2390775"/>
          </a:xfrm>
          <a:prstGeom prst="rect">
            <a:avLst/>
          </a:prstGeom>
        </p:spPr>
      </p:pic>
      <p:pic>
        <p:nvPicPr>
          <p:cNvPr id="12" name="Picture 11">
            <a:extLst>
              <a:ext uri="{FF2B5EF4-FFF2-40B4-BE49-F238E27FC236}">
                <a16:creationId xmlns:a16="http://schemas.microsoft.com/office/drawing/2014/main" id="{DE2958C5-3BDA-4BC0-9DDE-890E9D1692ED}"/>
              </a:ext>
            </a:extLst>
          </p:cNvPr>
          <p:cNvPicPr>
            <a:picLocks noChangeAspect="1"/>
          </p:cNvPicPr>
          <p:nvPr/>
        </p:nvPicPr>
        <p:blipFill>
          <a:blip r:embed="rId5"/>
          <a:stretch>
            <a:fillRect/>
          </a:stretch>
        </p:blipFill>
        <p:spPr>
          <a:xfrm>
            <a:off x="8403246" y="3503207"/>
            <a:ext cx="1809750" cy="2405589"/>
          </a:xfrm>
          <a:prstGeom prst="rect">
            <a:avLst/>
          </a:prstGeom>
        </p:spPr>
      </p:pic>
      <p:pic>
        <p:nvPicPr>
          <p:cNvPr id="14" name="Picture 13">
            <a:extLst>
              <a:ext uri="{FF2B5EF4-FFF2-40B4-BE49-F238E27FC236}">
                <a16:creationId xmlns:a16="http://schemas.microsoft.com/office/drawing/2014/main" id="{48995F0C-1321-4967-ADFC-77B2364AD3BE}"/>
              </a:ext>
            </a:extLst>
          </p:cNvPr>
          <p:cNvPicPr>
            <a:picLocks noChangeAspect="1"/>
          </p:cNvPicPr>
          <p:nvPr/>
        </p:nvPicPr>
        <p:blipFill>
          <a:blip r:embed="rId6"/>
          <a:stretch>
            <a:fillRect/>
          </a:stretch>
        </p:blipFill>
        <p:spPr>
          <a:xfrm>
            <a:off x="6303156" y="3512884"/>
            <a:ext cx="2023841" cy="2395912"/>
          </a:xfrm>
          <a:prstGeom prst="rect">
            <a:avLst/>
          </a:prstGeom>
        </p:spPr>
      </p:pic>
      <p:pic>
        <p:nvPicPr>
          <p:cNvPr id="16" name="Picture 15">
            <a:extLst>
              <a:ext uri="{FF2B5EF4-FFF2-40B4-BE49-F238E27FC236}">
                <a16:creationId xmlns:a16="http://schemas.microsoft.com/office/drawing/2014/main" id="{19E95AFB-E246-493D-AE8D-1DD70EAA52BD}"/>
              </a:ext>
            </a:extLst>
          </p:cNvPr>
          <p:cNvPicPr>
            <a:picLocks noChangeAspect="1"/>
          </p:cNvPicPr>
          <p:nvPr/>
        </p:nvPicPr>
        <p:blipFill>
          <a:blip r:embed="rId7"/>
          <a:stretch>
            <a:fillRect/>
          </a:stretch>
        </p:blipFill>
        <p:spPr>
          <a:xfrm>
            <a:off x="10289245" y="3518021"/>
            <a:ext cx="1850753" cy="2390775"/>
          </a:xfrm>
          <a:prstGeom prst="rect">
            <a:avLst/>
          </a:prstGeom>
        </p:spPr>
      </p:pic>
    </p:spTree>
    <p:extLst>
      <p:ext uri="{BB962C8B-B14F-4D97-AF65-F5344CB8AC3E}">
        <p14:creationId xmlns:p14="http://schemas.microsoft.com/office/powerpoint/2010/main" val="31714339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77EDA1-CF0F-4AA0-ADD5-EE5E5DD9EFFB}"/>
              </a:ext>
            </a:extLst>
          </p:cNvPr>
          <p:cNvSpPr>
            <a:spLocks noGrp="1"/>
          </p:cNvSpPr>
          <p:nvPr>
            <p:ph type="title"/>
          </p:nvPr>
        </p:nvSpPr>
        <p:spPr>
          <a:xfrm>
            <a:off x="152400" y="48995"/>
            <a:ext cx="11715750" cy="1089529"/>
          </a:xfrm>
        </p:spPr>
        <p:txBody>
          <a:bodyPr/>
          <a:lstStyle/>
          <a:p>
            <a:r>
              <a:rPr lang="en-GB" sz="3600"/>
              <a:t>Classification of Statistical Activities Mapped to Measuring Capital</a:t>
            </a:r>
          </a:p>
        </p:txBody>
      </p:sp>
      <p:sp>
        <p:nvSpPr>
          <p:cNvPr id="4" name="Footer Placeholder 3">
            <a:extLst>
              <a:ext uri="{FF2B5EF4-FFF2-40B4-BE49-F238E27FC236}">
                <a16:creationId xmlns:a16="http://schemas.microsoft.com/office/drawing/2014/main" id="{9C9EABE4-489B-4A19-9125-0F4A4BBFF665}"/>
              </a:ext>
            </a:extLst>
          </p:cNvPr>
          <p:cNvSpPr>
            <a:spLocks noGrp="1"/>
          </p:cNvSpPr>
          <p:nvPr>
            <p:ph type="ftr" sz="quarter" idx="3"/>
          </p:nvPr>
        </p:nvSpPr>
        <p:spPr>
          <a:xfrm>
            <a:off x="5267325" y="6250890"/>
            <a:ext cx="6104618"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Arial" panose="020B0604020202020204"/>
                <a:ea typeface="+mn-ea"/>
                <a:cs typeface="+mn-cs"/>
              </a:rPr>
              <a:t>https://unstats.un.org/unsd/classifications/Family/ListByDomain</a:t>
            </a:r>
          </a:p>
        </p:txBody>
      </p:sp>
      <p:grpSp>
        <p:nvGrpSpPr>
          <p:cNvPr id="28" name="Group 27">
            <a:extLst>
              <a:ext uri="{FF2B5EF4-FFF2-40B4-BE49-F238E27FC236}">
                <a16:creationId xmlns:a16="http://schemas.microsoft.com/office/drawing/2014/main" id="{0A07531C-1EC4-459E-86A4-A153D147DCAE}"/>
              </a:ext>
            </a:extLst>
          </p:cNvPr>
          <p:cNvGrpSpPr/>
          <p:nvPr/>
        </p:nvGrpSpPr>
        <p:grpSpPr>
          <a:xfrm>
            <a:off x="268943" y="1195674"/>
            <a:ext cx="11482664" cy="4162425"/>
            <a:chOff x="461686" y="1514475"/>
            <a:chExt cx="11482664" cy="4162425"/>
          </a:xfrm>
        </p:grpSpPr>
        <p:sp>
          <p:nvSpPr>
            <p:cNvPr id="5" name="Rectangle 4">
              <a:extLst>
                <a:ext uri="{FF2B5EF4-FFF2-40B4-BE49-F238E27FC236}">
                  <a16:creationId xmlns:a16="http://schemas.microsoft.com/office/drawing/2014/main" id="{F72B3E3B-D17D-41AF-BF49-870CB3B7D3E7}"/>
                </a:ext>
              </a:extLst>
            </p:cNvPr>
            <p:cNvSpPr/>
            <p:nvPr/>
          </p:nvSpPr>
          <p:spPr>
            <a:xfrm>
              <a:off x="461686" y="1514475"/>
              <a:ext cx="3176863" cy="857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srgbClr val="FFFFFF"/>
                  </a:solidFill>
                  <a:effectLst/>
                  <a:uLnTx/>
                  <a:uFillTx/>
                  <a:latin typeface="Arial" panose="020B0604020202020204"/>
                  <a:ea typeface="+mn-ea"/>
                  <a:cs typeface="+mn-cs"/>
                </a:rPr>
                <a:t>Domain 1: Demographic &amp; Social Statistics</a:t>
              </a:r>
            </a:p>
          </p:txBody>
        </p:sp>
        <p:sp>
          <p:nvSpPr>
            <p:cNvPr id="6" name="Rectangle 5">
              <a:extLst>
                <a:ext uri="{FF2B5EF4-FFF2-40B4-BE49-F238E27FC236}">
                  <a16:creationId xmlns:a16="http://schemas.microsoft.com/office/drawing/2014/main" id="{2F8AE3A9-96A9-464B-8C94-DAE96F408C35}"/>
                </a:ext>
              </a:extLst>
            </p:cNvPr>
            <p:cNvSpPr/>
            <p:nvPr/>
          </p:nvSpPr>
          <p:spPr>
            <a:xfrm>
              <a:off x="3795430" y="1514475"/>
              <a:ext cx="4834222" cy="857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srgbClr val="FFFFFF"/>
                  </a:solidFill>
                  <a:effectLst/>
                  <a:uLnTx/>
                  <a:uFillTx/>
                  <a:latin typeface="Arial" panose="020B0604020202020204"/>
                  <a:ea typeface="+mn-ea"/>
                  <a:cs typeface="+mn-cs"/>
                </a:rPr>
                <a:t>Domain 2: Economic Statistics</a:t>
              </a:r>
            </a:p>
          </p:txBody>
        </p:sp>
        <p:sp>
          <p:nvSpPr>
            <p:cNvPr id="7" name="Rectangle 6">
              <a:extLst>
                <a:ext uri="{FF2B5EF4-FFF2-40B4-BE49-F238E27FC236}">
                  <a16:creationId xmlns:a16="http://schemas.microsoft.com/office/drawing/2014/main" id="{5DA37046-9DF8-4B55-B740-927B28DC0712}"/>
                </a:ext>
              </a:extLst>
            </p:cNvPr>
            <p:cNvSpPr/>
            <p:nvPr/>
          </p:nvSpPr>
          <p:spPr>
            <a:xfrm>
              <a:off x="8782050" y="1514475"/>
              <a:ext cx="3162299" cy="857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srgbClr val="FFFFFF"/>
                  </a:solidFill>
                  <a:effectLst/>
                  <a:uLnTx/>
                  <a:uFillTx/>
                  <a:latin typeface="Arial" panose="020B0604020202020204"/>
                  <a:ea typeface="+mn-ea"/>
                  <a:cs typeface="+mn-cs"/>
                </a:rPr>
                <a:t>Domain 3: Environment &amp; Multi-Domain Statistics</a:t>
              </a:r>
            </a:p>
          </p:txBody>
        </p:sp>
        <p:sp>
          <p:nvSpPr>
            <p:cNvPr id="8" name="Rectangle 7">
              <a:extLst>
                <a:ext uri="{FF2B5EF4-FFF2-40B4-BE49-F238E27FC236}">
                  <a16:creationId xmlns:a16="http://schemas.microsoft.com/office/drawing/2014/main" id="{22B63A81-22FE-4B67-AAB6-6221088AC7EA}"/>
                </a:ext>
              </a:extLst>
            </p:cNvPr>
            <p:cNvSpPr/>
            <p:nvPr/>
          </p:nvSpPr>
          <p:spPr>
            <a:xfrm>
              <a:off x="2135954" y="2481263"/>
              <a:ext cx="1507077" cy="857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srgbClr val="FFFFFF"/>
                  </a:solidFill>
                  <a:effectLst/>
                  <a:uLnTx/>
                  <a:uFillTx/>
                  <a:latin typeface="Arial" panose="020B0604020202020204"/>
                  <a:ea typeface="+mn-ea"/>
                  <a:cs typeface="+mn-cs"/>
                </a:rPr>
                <a:t>1.9 Culture</a:t>
              </a:r>
            </a:p>
          </p:txBody>
        </p:sp>
        <p:sp>
          <p:nvSpPr>
            <p:cNvPr id="9" name="Rectangle 8">
              <a:extLst>
                <a:ext uri="{FF2B5EF4-FFF2-40B4-BE49-F238E27FC236}">
                  <a16:creationId xmlns:a16="http://schemas.microsoft.com/office/drawing/2014/main" id="{B467BA11-A65A-4439-83EF-93980D1C9D52}"/>
                </a:ext>
              </a:extLst>
            </p:cNvPr>
            <p:cNvSpPr/>
            <p:nvPr/>
          </p:nvSpPr>
          <p:spPr>
            <a:xfrm>
              <a:off x="3795430" y="2495550"/>
              <a:ext cx="1512239" cy="857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srgbClr val="FFFFFF"/>
                  </a:solidFill>
                  <a:effectLst/>
                  <a:uLnTx/>
                  <a:uFillTx/>
                  <a:latin typeface="Arial" panose="020B0604020202020204"/>
                  <a:ea typeface="+mn-ea"/>
                  <a:cs typeface="+mn-cs"/>
                </a:rPr>
                <a:t>2.2 Economic Accounts</a:t>
              </a:r>
            </a:p>
          </p:txBody>
        </p:sp>
        <p:sp>
          <p:nvSpPr>
            <p:cNvPr id="10" name="Rectangle 9">
              <a:extLst>
                <a:ext uri="{FF2B5EF4-FFF2-40B4-BE49-F238E27FC236}">
                  <a16:creationId xmlns:a16="http://schemas.microsoft.com/office/drawing/2014/main" id="{2730AD58-D7D0-4126-AA5E-0B6EB3C44535}"/>
                </a:ext>
              </a:extLst>
            </p:cNvPr>
            <p:cNvSpPr/>
            <p:nvPr/>
          </p:nvSpPr>
          <p:spPr>
            <a:xfrm>
              <a:off x="5460068" y="2505075"/>
              <a:ext cx="1510107" cy="857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srgbClr val="FFFFFF"/>
                  </a:solidFill>
                  <a:effectLst/>
                  <a:uLnTx/>
                  <a:uFillTx/>
                  <a:latin typeface="Arial" panose="020B0604020202020204"/>
                  <a:ea typeface="+mn-ea"/>
                  <a:cs typeface="+mn-cs"/>
                </a:rPr>
                <a:t>2.3 Business Statistics</a:t>
              </a:r>
            </a:p>
          </p:txBody>
        </p:sp>
        <p:sp>
          <p:nvSpPr>
            <p:cNvPr id="11" name="Rectangle 10">
              <a:extLst>
                <a:ext uri="{FF2B5EF4-FFF2-40B4-BE49-F238E27FC236}">
                  <a16:creationId xmlns:a16="http://schemas.microsoft.com/office/drawing/2014/main" id="{B6D35CD1-BA47-4D53-9181-E7D89D2EA67C}"/>
                </a:ext>
              </a:extLst>
            </p:cNvPr>
            <p:cNvSpPr/>
            <p:nvPr/>
          </p:nvSpPr>
          <p:spPr>
            <a:xfrm>
              <a:off x="7122574" y="2505075"/>
              <a:ext cx="1507078" cy="857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srgbClr val="FFFFFF"/>
                  </a:solidFill>
                  <a:effectLst/>
                  <a:uLnTx/>
                  <a:uFillTx/>
                  <a:latin typeface="Arial" panose="020B0604020202020204"/>
                  <a:ea typeface="+mn-ea"/>
                  <a:cs typeface="+mn-cs"/>
                </a:rPr>
                <a:t>2.9 Science technology &amp; innovation</a:t>
              </a:r>
            </a:p>
          </p:txBody>
        </p:sp>
        <p:sp>
          <p:nvSpPr>
            <p:cNvPr id="12" name="Rectangle 11">
              <a:extLst>
                <a:ext uri="{FF2B5EF4-FFF2-40B4-BE49-F238E27FC236}">
                  <a16:creationId xmlns:a16="http://schemas.microsoft.com/office/drawing/2014/main" id="{40AE2D25-DF03-4807-AC16-F09A7021DCE9}"/>
                </a:ext>
              </a:extLst>
            </p:cNvPr>
            <p:cNvSpPr/>
            <p:nvPr/>
          </p:nvSpPr>
          <p:spPr>
            <a:xfrm>
              <a:off x="8782051" y="2505075"/>
              <a:ext cx="1504950" cy="857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srgbClr val="FFFFFF"/>
                  </a:solidFill>
                  <a:effectLst/>
                  <a:uLnTx/>
                  <a:uFillTx/>
                  <a:latin typeface="Arial" panose="020B0604020202020204"/>
                  <a:ea typeface="+mn-ea"/>
                  <a:cs typeface="+mn-cs"/>
                </a:rPr>
                <a:t>3.1 Environment</a:t>
              </a:r>
            </a:p>
          </p:txBody>
        </p:sp>
        <p:sp>
          <p:nvSpPr>
            <p:cNvPr id="13" name="Rectangle 12">
              <a:extLst>
                <a:ext uri="{FF2B5EF4-FFF2-40B4-BE49-F238E27FC236}">
                  <a16:creationId xmlns:a16="http://schemas.microsoft.com/office/drawing/2014/main" id="{0D1D80F1-B531-4533-9D8C-C27BF3AC233B}"/>
                </a:ext>
              </a:extLst>
            </p:cNvPr>
            <p:cNvSpPr/>
            <p:nvPr/>
          </p:nvSpPr>
          <p:spPr>
            <a:xfrm>
              <a:off x="10439400" y="2505075"/>
              <a:ext cx="1504950" cy="857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srgbClr val="FFFFFF"/>
                  </a:solidFill>
                  <a:effectLst/>
                  <a:uLnTx/>
                  <a:uFillTx/>
                  <a:latin typeface="Arial" panose="020B0604020202020204"/>
                  <a:ea typeface="+mn-ea"/>
                  <a:cs typeface="+mn-cs"/>
                </a:rPr>
                <a:t>3.3 Multi-Domain Statistics</a:t>
              </a:r>
            </a:p>
          </p:txBody>
        </p:sp>
        <p:sp>
          <p:nvSpPr>
            <p:cNvPr id="14" name="Rectangle 13">
              <a:extLst>
                <a:ext uri="{FF2B5EF4-FFF2-40B4-BE49-F238E27FC236}">
                  <a16:creationId xmlns:a16="http://schemas.microsoft.com/office/drawing/2014/main" id="{12C71767-DAE8-48EB-AC6F-2AAC92D8D303}"/>
                </a:ext>
              </a:extLst>
            </p:cNvPr>
            <p:cNvSpPr/>
            <p:nvPr/>
          </p:nvSpPr>
          <p:spPr>
            <a:xfrm>
              <a:off x="461686" y="2495550"/>
              <a:ext cx="1518839" cy="857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srgbClr val="FFFFFF"/>
                  </a:solidFill>
                  <a:effectLst/>
                  <a:uLnTx/>
                  <a:uFillTx/>
                  <a:latin typeface="Arial" panose="020B0604020202020204"/>
                  <a:ea typeface="+mn-ea"/>
                  <a:cs typeface="+mn-cs"/>
                </a:rPr>
                <a:t>1.5 Income &amp; Consumption</a:t>
              </a:r>
            </a:p>
          </p:txBody>
        </p:sp>
        <p:sp>
          <p:nvSpPr>
            <p:cNvPr id="15" name="Rectangle 14">
              <a:extLst>
                <a:ext uri="{FF2B5EF4-FFF2-40B4-BE49-F238E27FC236}">
                  <a16:creationId xmlns:a16="http://schemas.microsoft.com/office/drawing/2014/main" id="{DAF89B88-F5BE-4423-A8F2-00AFF57DE5ED}"/>
                </a:ext>
              </a:extLst>
            </p:cNvPr>
            <p:cNvSpPr/>
            <p:nvPr/>
          </p:nvSpPr>
          <p:spPr>
            <a:xfrm>
              <a:off x="461686" y="3495675"/>
              <a:ext cx="1510097" cy="657225"/>
            </a:xfrm>
            <a:prstGeom prst="rect">
              <a:avLst/>
            </a:prstGeom>
            <a:solidFill>
              <a:schemeClr val="tx1">
                <a:lumMod val="10000"/>
                <a:lumOff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srgbClr val="003B57"/>
                  </a:solidFill>
                  <a:effectLst/>
                  <a:uLnTx/>
                  <a:uFillTx/>
                  <a:latin typeface="Arial" panose="020B0604020202020204"/>
                  <a:ea typeface="+mn-ea"/>
                  <a:cs typeface="+mn-cs"/>
                </a:rPr>
                <a:t>Household Satellite Account</a:t>
              </a:r>
            </a:p>
          </p:txBody>
        </p:sp>
        <p:sp>
          <p:nvSpPr>
            <p:cNvPr id="16" name="Rectangle 15">
              <a:extLst>
                <a:ext uri="{FF2B5EF4-FFF2-40B4-BE49-F238E27FC236}">
                  <a16:creationId xmlns:a16="http://schemas.microsoft.com/office/drawing/2014/main" id="{4E356419-5624-49AE-BAB5-94156CB96ADD}"/>
                </a:ext>
              </a:extLst>
            </p:cNvPr>
            <p:cNvSpPr/>
            <p:nvPr/>
          </p:nvSpPr>
          <p:spPr>
            <a:xfrm>
              <a:off x="2135954" y="3495675"/>
              <a:ext cx="1514365" cy="666750"/>
            </a:xfrm>
            <a:prstGeom prst="rect">
              <a:avLst/>
            </a:prstGeom>
            <a:solidFill>
              <a:schemeClr val="tx1">
                <a:lumMod val="10000"/>
                <a:lumOff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srgbClr val="003B57"/>
                  </a:solidFill>
                  <a:effectLst/>
                  <a:uLnTx/>
                  <a:uFillTx/>
                  <a:latin typeface="Arial" panose="020B0604020202020204"/>
                  <a:ea typeface="+mn-ea"/>
                  <a:cs typeface="+mn-cs"/>
                </a:rPr>
                <a:t>Theatres, Cinemas</a:t>
              </a:r>
            </a:p>
          </p:txBody>
        </p:sp>
        <p:sp>
          <p:nvSpPr>
            <p:cNvPr id="18" name="Rectangle 17">
              <a:extLst>
                <a:ext uri="{FF2B5EF4-FFF2-40B4-BE49-F238E27FC236}">
                  <a16:creationId xmlns:a16="http://schemas.microsoft.com/office/drawing/2014/main" id="{7A6C0E1D-68E9-4CCE-A7D8-3576AEF9670C}"/>
                </a:ext>
              </a:extLst>
            </p:cNvPr>
            <p:cNvSpPr/>
            <p:nvPr/>
          </p:nvSpPr>
          <p:spPr>
            <a:xfrm>
              <a:off x="2135954" y="5010150"/>
              <a:ext cx="1514365" cy="666750"/>
            </a:xfrm>
            <a:prstGeom prst="rect">
              <a:avLst/>
            </a:prstGeom>
            <a:solidFill>
              <a:schemeClr val="tx1">
                <a:lumMod val="10000"/>
                <a:lumOff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srgbClr val="003B57"/>
                  </a:solidFill>
                  <a:effectLst/>
                  <a:uLnTx/>
                  <a:uFillTx/>
                  <a:latin typeface="Arial" panose="020B0604020202020204"/>
                  <a:ea typeface="+mn-ea"/>
                  <a:cs typeface="+mn-cs"/>
                </a:rPr>
                <a:t>Books</a:t>
              </a:r>
            </a:p>
          </p:txBody>
        </p:sp>
        <p:sp>
          <p:nvSpPr>
            <p:cNvPr id="19" name="Rectangle 18">
              <a:extLst>
                <a:ext uri="{FF2B5EF4-FFF2-40B4-BE49-F238E27FC236}">
                  <a16:creationId xmlns:a16="http://schemas.microsoft.com/office/drawing/2014/main" id="{8F010B7F-FE86-4F98-8324-5802DCD0F573}"/>
                </a:ext>
              </a:extLst>
            </p:cNvPr>
            <p:cNvSpPr/>
            <p:nvPr/>
          </p:nvSpPr>
          <p:spPr>
            <a:xfrm>
              <a:off x="2135954" y="4252913"/>
              <a:ext cx="1514365" cy="666750"/>
            </a:xfrm>
            <a:prstGeom prst="rect">
              <a:avLst/>
            </a:prstGeom>
            <a:solidFill>
              <a:schemeClr val="tx1">
                <a:lumMod val="10000"/>
                <a:lumOff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srgbClr val="003B57"/>
                  </a:solidFill>
                  <a:effectLst/>
                  <a:uLnTx/>
                  <a:uFillTx/>
                  <a:latin typeface="Arial" panose="020B0604020202020204"/>
                  <a:ea typeface="+mn-ea"/>
                  <a:cs typeface="+mn-cs"/>
                </a:rPr>
                <a:t>Museums &amp; Libraries </a:t>
              </a:r>
            </a:p>
          </p:txBody>
        </p:sp>
        <p:sp>
          <p:nvSpPr>
            <p:cNvPr id="20" name="Rectangle 19">
              <a:extLst>
                <a:ext uri="{FF2B5EF4-FFF2-40B4-BE49-F238E27FC236}">
                  <a16:creationId xmlns:a16="http://schemas.microsoft.com/office/drawing/2014/main" id="{15A10D63-2813-4D6E-A376-4B8CA073F127}"/>
                </a:ext>
              </a:extLst>
            </p:cNvPr>
            <p:cNvSpPr/>
            <p:nvPr/>
          </p:nvSpPr>
          <p:spPr>
            <a:xfrm>
              <a:off x="3783659" y="3505200"/>
              <a:ext cx="1512239" cy="666750"/>
            </a:xfrm>
            <a:prstGeom prst="rect">
              <a:avLst/>
            </a:prstGeom>
            <a:solidFill>
              <a:schemeClr val="tx1">
                <a:lumMod val="10000"/>
                <a:lumOff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srgbClr val="003B57"/>
                  </a:solidFill>
                  <a:effectLst/>
                  <a:uLnTx/>
                  <a:uFillTx/>
                  <a:latin typeface="Arial" panose="020B0604020202020204"/>
                  <a:ea typeface="+mn-ea"/>
                  <a:cs typeface="+mn-cs"/>
                </a:rPr>
                <a:t>Integrated Economic Accounts</a:t>
              </a:r>
            </a:p>
          </p:txBody>
        </p:sp>
        <p:sp>
          <p:nvSpPr>
            <p:cNvPr id="22" name="Rectangle 21">
              <a:extLst>
                <a:ext uri="{FF2B5EF4-FFF2-40B4-BE49-F238E27FC236}">
                  <a16:creationId xmlns:a16="http://schemas.microsoft.com/office/drawing/2014/main" id="{2AB8685F-F32C-40D1-AABD-B3EA4BD5D7C1}"/>
                </a:ext>
              </a:extLst>
            </p:cNvPr>
            <p:cNvSpPr/>
            <p:nvPr/>
          </p:nvSpPr>
          <p:spPr>
            <a:xfrm>
              <a:off x="3783659" y="4267200"/>
              <a:ext cx="1512239" cy="666750"/>
            </a:xfrm>
            <a:prstGeom prst="rect">
              <a:avLst/>
            </a:prstGeom>
            <a:solidFill>
              <a:schemeClr val="tx1">
                <a:lumMod val="10000"/>
                <a:lumOff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srgbClr val="003B57"/>
                  </a:solidFill>
                  <a:effectLst/>
                  <a:uLnTx/>
                  <a:uFillTx/>
                  <a:latin typeface="Arial" panose="020B0604020202020204"/>
                  <a:ea typeface="+mn-ea"/>
                  <a:cs typeface="+mn-cs"/>
                </a:rPr>
                <a:t>Flow of Funds &amp; Capital Services</a:t>
              </a:r>
            </a:p>
          </p:txBody>
        </p:sp>
        <p:sp>
          <p:nvSpPr>
            <p:cNvPr id="23" name="Rectangle 22">
              <a:extLst>
                <a:ext uri="{FF2B5EF4-FFF2-40B4-BE49-F238E27FC236}">
                  <a16:creationId xmlns:a16="http://schemas.microsoft.com/office/drawing/2014/main" id="{35548C5B-0ECE-45C7-81BA-E45978BD717A}"/>
                </a:ext>
              </a:extLst>
            </p:cNvPr>
            <p:cNvSpPr/>
            <p:nvPr/>
          </p:nvSpPr>
          <p:spPr>
            <a:xfrm>
              <a:off x="7136471" y="3505200"/>
              <a:ext cx="1507078" cy="666750"/>
            </a:xfrm>
            <a:prstGeom prst="rect">
              <a:avLst/>
            </a:prstGeom>
            <a:solidFill>
              <a:schemeClr val="tx1">
                <a:lumMod val="10000"/>
                <a:lumOff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srgbClr val="003B57"/>
                  </a:solidFill>
                  <a:effectLst/>
                  <a:uLnTx/>
                  <a:uFillTx/>
                  <a:latin typeface="Arial" panose="020B0604020202020204"/>
                  <a:ea typeface="+mn-ea"/>
                  <a:cs typeface="+mn-cs"/>
                </a:rPr>
                <a:t>Human Capital</a:t>
              </a:r>
            </a:p>
          </p:txBody>
        </p:sp>
        <p:sp>
          <p:nvSpPr>
            <p:cNvPr id="24" name="Rectangle 23">
              <a:extLst>
                <a:ext uri="{FF2B5EF4-FFF2-40B4-BE49-F238E27FC236}">
                  <a16:creationId xmlns:a16="http://schemas.microsoft.com/office/drawing/2014/main" id="{CE041D0A-B009-471B-8DA1-8AEBD54542CF}"/>
                </a:ext>
              </a:extLst>
            </p:cNvPr>
            <p:cNvSpPr/>
            <p:nvPr/>
          </p:nvSpPr>
          <p:spPr>
            <a:xfrm>
              <a:off x="5460068" y="3505200"/>
              <a:ext cx="1512233" cy="666750"/>
            </a:xfrm>
            <a:prstGeom prst="rect">
              <a:avLst/>
            </a:prstGeom>
            <a:solidFill>
              <a:schemeClr val="tx1">
                <a:lumMod val="10000"/>
                <a:lumOff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srgbClr val="003B57"/>
                  </a:solidFill>
                  <a:effectLst/>
                  <a:uLnTx/>
                  <a:uFillTx/>
                  <a:latin typeface="Arial" panose="020B0604020202020204"/>
                  <a:ea typeface="+mn-ea"/>
                  <a:cs typeface="+mn-cs"/>
                </a:rPr>
                <a:t>Acquisition &amp; Disposal of Capital</a:t>
              </a:r>
            </a:p>
          </p:txBody>
        </p:sp>
        <p:sp>
          <p:nvSpPr>
            <p:cNvPr id="25" name="Rectangle 24">
              <a:extLst>
                <a:ext uri="{FF2B5EF4-FFF2-40B4-BE49-F238E27FC236}">
                  <a16:creationId xmlns:a16="http://schemas.microsoft.com/office/drawing/2014/main" id="{C5E0999C-8345-494D-91FB-BF631906599C}"/>
                </a:ext>
              </a:extLst>
            </p:cNvPr>
            <p:cNvSpPr/>
            <p:nvPr/>
          </p:nvSpPr>
          <p:spPr>
            <a:xfrm>
              <a:off x="8782050" y="3495675"/>
              <a:ext cx="1504951" cy="666750"/>
            </a:xfrm>
            <a:prstGeom prst="rect">
              <a:avLst/>
            </a:prstGeom>
            <a:solidFill>
              <a:schemeClr val="tx1">
                <a:lumMod val="10000"/>
                <a:lumOff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srgbClr val="003B57"/>
                  </a:solidFill>
                  <a:effectLst/>
                  <a:uLnTx/>
                  <a:uFillTx/>
                  <a:latin typeface="Arial" panose="020B0604020202020204"/>
                  <a:ea typeface="+mn-ea"/>
                  <a:cs typeface="+mn-cs"/>
                </a:rPr>
                <a:t>Environment </a:t>
              </a:r>
            </a:p>
          </p:txBody>
        </p:sp>
        <p:sp>
          <p:nvSpPr>
            <p:cNvPr id="26" name="Rectangle 25">
              <a:extLst>
                <a:ext uri="{FF2B5EF4-FFF2-40B4-BE49-F238E27FC236}">
                  <a16:creationId xmlns:a16="http://schemas.microsoft.com/office/drawing/2014/main" id="{78AC3B77-60F2-4FD3-B8D8-6B6225E24C61}"/>
                </a:ext>
              </a:extLst>
            </p:cNvPr>
            <p:cNvSpPr/>
            <p:nvPr/>
          </p:nvSpPr>
          <p:spPr>
            <a:xfrm>
              <a:off x="10439400" y="3495675"/>
              <a:ext cx="1504950" cy="666750"/>
            </a:xfrm>
            <a:prstGeom prst="rect">
              <a:avLst/>
            </a:prstGeom>
            <a:solidFill>
              <a:schemeClr val="tx1">
                <a:lumMod val="10000"/>
                <a:lumOff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srgbClr val="003B57"/>
                  </a:solidFill>
                  <a:effectLst/>
                  <a:uLnTx/>
                  <a:uFillTx/>
                  <a:latin typeface="Arial" panose="020B0604020202020204"/>
                  <a:ea typeface="+mn-ea"/>
                  <a:cs typeface="+mn-cs"/>
                </a:rPr>
                <a:t>Information Society</a:t>
              </a:r>
            </a:p>
          </p:txBody>
        </p:sp>
        <p:sp>
          <p:nvSpPr>
            <p:cNvPr id="27" name="Rectangle 26">
              <a:extLst>
                <a:ext uri="{FF2B5EF4-FFF2-40B4-BE49-F238E27FC236}">
                  <a16:creationId xmlns:a16="http://schemas.microsoft.com/office/drawing/2014/main" id="{25B4D384-093E-43BB-BACB-F45779E60611}"/>
                </a:ext>
              </a:extLst>
            </p:cNvPr>
            <p:cNvSpPr/>
            <p:nvPr/>
          </p:nvSpPr>
          <p:spPr>
            <a:xfrm>
              <a:off x="10439400" y="4267200"/>
              <a:ext cx="1504950" cy="666750"/>
            </a:xfrm>
            <a:prstGeom prst="rect">
              <a:avLst/>
            </a:prstGeom>
            <a:solidFill>
              <a:schemeClr val="tx1">
                <a:lumMod val="10000"/>
                <a:lumOff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003B57"/>
                  </a:solidFill>
                  <a:effectLst/>
                  <a:uLnTx/>
                  <a:uFillTx/>
                  <a:latin typeface="Arial" panose="020B0604020202020204"/>
                  <a:ea typeface="+mn-ea"/>
                  <a:cs typeface="+mn-cs"/>
                </a:rPr>
                <a:t>Entrepreneurship</a:t>
              </a:r>
            </a:p>
          </p:txBody>
        </p:sp>
      </p:grpSp>
      <p:sp>
        <p:nvSpPr>
          <p:cNvPr id="29" name="Rectangle 28">
            <a:extLst>
              <a:ext uri="{FF2B5EF4-FFF2-40B4-BE49-F238E27FC236}">
                <a16:creationId xmlns:a16="http://schemas.microsoft.com/office/drawing/2014/main" id="{F7C58E3E-988C-4B41-B05A-E3AC23E6AA6E}"/>
              </a:ext>
            </a:extLst>
          </p:cNvPr>
          <p:cNvSpPr/>
          <p:nvPr/>
        </p:nvSpPr>
        <p:spPr>
          <a:xfrm>
            <a:off x="268943" y="5486399"/>
            <a:ext cx="1518839" cy="4476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003B57"/>
                </a:solidFill>
                <a:effectLst/>
                <a:uLnTx/>
                <a:uFillTx/>
                <a:latin typeface="Arial" panose="020B0604020202020204"/>
                <a:ea typeface="+mn-ea"/>
                <a:cs typeface="+mn-cs"/>
              </a:rPr>
              <a:t>Household Durables</a:t>
            </a:r>
          </a:p>
        </p:txBody>
      </p:sp>
      <p:sp>
        <p:nvSpPr>
          <p:cNvPr id="30" name="Rectangle 29">
            <a:extLst>
              <a:ext uri="{FF2B5EF4-FFF2-40B4-BE49-F238E27FC236}">
                <a16:creationId xmlns:a16="http://schemas.microsoft.com/office/drawing/2014/main" id="{FEB5DFA2-807A-4C91-8883-20350ABD909F}"/>
              </a:ext>
            </a:extLst>
          </p:cNvPr>
          <p:cNvSpPr/>
          <p:nvPr/>
        </p:nvSpPr>
        <p:spPr>
          <a:xfrm>
            <a:off x="1943211" y="5486399"/>
            <a:ext cx="1518839" cy="4476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003B57"/>
                </a:solidFill>
                <a:effectLst/>
                <a:uLnTx/>
                <a:uFillTx/>
                <a:latin typeface="Arial" panose="020B0604020202020204"/>
                <a:ea typeface="+mn-ea"/>
                <a:cs typeface="+mn-cs"/>
              </a:rPr>
              <a:t>Cultural Capital</a:t>
            </a:r>
          </a:p>
        </p:txBody>
      </p:sp>
      <p:sp>
        <p:nvSpPr>
          <p:cNvPr id="31" name="Rectangle 30">
            <a:extLst>
              <a:ext uri="{FF2B5EF4-FFF2-40B4-BE49-F238E27FC236}">
                <a16:creationId xmlns:a16="http://schemas.microsoft.com/office/drawing/2014/main" id="{112B8185-4C4E-411C-A877-F20FCF7BC9A7}"/>
              </a:ext>
            </a:extLst>
          </p:cNvPr>
          <p:cNvSpPr/>
          <p:nvPr/>
        </p:nvSpPr>
        <p:spPr>
          <a:xfrm>
            <a:off x="3445806" y="5467348"/>
            <a:ext cx="3333752" cy="4476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003B57"/>
                </a:solidFill>
                <a:effectLst/>
                <a:uLnTx/>
                <a:uFillTx/>
                <a:latin typeface="Arial" panose="020B0604020202020204"/>
                <a:ea typeface="+mn-ea"/>
                <a:cs typeface="+mn-cs"/>
              </a:rPr>
              <a:t>Financial and Non-Financial  Capital</a:t>
            </a:r>
          </a:p>
        </p:txBody>
      </p:sp>
      <p:sp>
        <p:nvSpPr>
          <p:cNvPr id="32" name="Rectangle 31">
            <a:extLst>
              <a:ext uri="{FF2B5EF4-FFF2-40B4-BE49-F238E27FC236}">
                <a16:creationId xmlns:a16="http://schemas.microsoft.com/office/drawing/2014/main" id="{C3A34039-78FB-4CF9-A1AC-8883CD224F03}"/>
              </a:ext>
            </a:extLst>
          </p:cNvPr>
          <p:cNvSpPr/>
          <p:nvPr/>
        </p:nvSpPr>
        <p:spPr>
          <a:xfrm>
            <a:off x="6863044" y="5486398"/>
            <a:ext cx="1518839" cy="4476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003B57"/>
                </a:solidFill>
                <a:effectLst/>
                <a:uLnTx/>
                <a:uFillTx/>
                <a:latin typeface="Arial" panose="020B0604020202020204"/>
                <a:ea typeface="+mn-ea"/>
                <a:cs typeface="+mn-cs"/>
              </a:rPr>
              <a:t>Human Capital</a:t>
            </a:r>
          </a:p>
        </p:txBody>
      </p:sp>
      <p:sp>
        <p:nvSpPr>
          <p:cNvPr id="33" name="Rectangle 32">
            <a:extLst>
              <a:ext uri="{FF2B5EF4-FFF2-40B4-BE49-F238E27FC236}">
                <a16:creationId xmlns:a16="http://schemas.microsoft.com/office/drawing/2014/main" id="{2CAEACCE-F133-4A47-9C96-0AC4639A2DD1}"/>
              </a:ext>
            </a:extLst>
          </p:cNvPr>
          <p:cNvSpPr/>
          <p:nvPr/>
        </p:nvSpPr>
        <p:spPr>
          <a:xfrm>
            <a:off x="8589308" y="5467348"/>
            <a:ext cx="1518839" cy="4476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003B57"/>
                </a:solidFill>
                <a:effectLst/>
                <a:uLnTx/>
                <a:uFillTx/>
                <a:latin typeface="Arial" panose="020B0604020202020204"/>
                <a:ea typeface="+mn-ea"/>
                <a:cs typeface="+mn-cs"/>
              </a:rPr>
              <a:t>Natural Capital</a:t>
            </a:r>
          </a:p>
        </p:txBody>
      </p:sp>
      <p:sp>
        <p:nvSpPr>
          <p:cNvPr id="34" name="Rectangle 33">
            <a:extLst>
              <a:ext uri="{FF2B5EF4-FFF2-40B4-BE49-F238E27FC236}">
                <a16:creationId xmlns:a16="http://schemas.microsoft.com/office/drawing/2014/main" id="{278FA009-1A43-496A-B659-C84F2192DB95}"/>
              </a:ext>
            </a:extLst>
          </p:cNvPr>
          <p:cNvSpPr/>
          <p:nvPr/>
        </p:nvSpPr>
        <p:spPr>
          <a:xfrm>
            <a:off x="10232767" y="5372098"/>
            <a:ext cx="1685130" cy="4476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003B57"/>
                </a:solidFill>
                <a:effectLst/>
                <a:uLnTx/>
                <a:uFillTx/>
                <a:latin typeface="Arial" panose="020B0604020202020204"/>
                <a:ea typeface="+mn-ea"/>
                <a:cs typeface="+mn-cs"/>
              </a:rPr>
              <a:t>‘Uncapitalised’ Intangible Capital</a:t>
            </a:r>
          </a:p>
        </p:txBody>
      </p:sp>
    </p:spTree>
    <p:extLst>
      <p:ext uri="{BB962C8B-B14F-4D97-AF65-F5344CB8AC3E}">
        <p14:creationId xmlns:p14="http://schemas.microsoft.com/office/powerpoint/2010/main" val="1833590196"/>
      </p:ext>
    </p:extLst>
  </p:cSld>
  <p:clrMapOvr>
    <a:masterClrMapping/>
  </p:clrMapOvr>
</p:sld>
</file>

<file path=ppt/theme/_rels/theme2.xml.rels><?xml version="1.0" encoding="UTF-8" standalone="yes"?>
<Relationships xmlns="http://schemas.openxmlformats.org/package/2006/relationships"><Relationship Id="rId1" Type="http://schemas.openxmlformats.org/officeDocument/2006/relationships/image" Target="../media/image8.jpeg"/></Relationships>
</file>

<file path=ppt/theme/theme1.xml><?xml version="1.0" encoding="utf-8"?>
<a:theme xmlns:a="http://schemas.openxmlformats.org/drawingml/2006/main" name="ONS">
  <a:themeElements>
    <a:clrScheme name="Custom 2">
      <a:dk1>
        <a:srgbClr val="003B57"/>
      </a:dk1>
      <a:lt1>
        <a:srgbClr val="FFFFFF"/>
      </a:lt1>
      <a:dk2>
        <a:srgbClr val="414041"/>
      </a:dk2>
      <a:lt2>
        <a:srgbClr val="CFD2D3"/>
      </a:lt2>
      <a:accent1>
        <a:srgbClr val="206095"/>
      </a:accent1>
      <a:accent2>
        <a:srgbClr val="27A0CC"/>
      </a:accent2>
      <a:accent3>
        <a:srgbClr val="003C57"/>
      </a:accent3>
      <a:accent4>
        <a:srgbClr val="118C7B"/>
      </a:accent4>
      <a:accent5>
        <a:srgbClr val="A8BD3A"/>
      </a:accent5>
      <a:accent6>
        <a:srgbClr val="871A5B"/>
      </a:accent6>
      <a:hlink>
        <a:srgbClr val="3383EF"/>
      </a:hlink>
      <a:folHlink>
        <a:srgbClr val="2A5EB8"/>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lIns="0" tIns="45720" rIns="91440" bIns="45720" rtlCol="0" anchor="b" anchorCtr="0">
        <a:spAutoFit/>
      </a:bodyPr>
      <a:lstStyle>
        <a:defPPr algn="l">
          <a:defRPr dirty="0" smtClean="0">
            <a:solidFill>
              <a:srgbClr val="183E56"/>
            </a:solidFill>
            <a:latin typeface="Arial" panose="020B0604020202020204" pitchFamily="34" charset="0"/>
            <a:cs typeface="Arial" panose="020B0604020202020204" pitchFamily="34" charset="0"/>
          </a:defRPr>
        </a:defPPr>
      </a:lstStyle>
    </a:txDef>
  </a:objectDefaults>
  <a:extraClrSchemeLst/>
  <a:extLst>
    <a:ext uri="{05A4C25C-085E-4340-85A3-A5531E510DB2}">
      <thm15:themeFamily xmlns:thm15="http://schemas.microsoft.com/office/thememl/2012/main" name="Office for National Statistics Powerpoint Template v5-06" id="{4AA31625-65EB-D141-9091-C49F0E63EB0A}" vid="{75903E48-F888-234A-BA37-1F6CAD49057B}"/>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ECD_English_white">
  <a:themeElements>
    <a:clrScheme name="OECD white">
      <a:dk1>
        <a:srgbClr val="727272"/>
      </a:dk1>
      <a:lt1>
        <a:sysClr val="window" lastClr="FFFFFF"/>
      </a:lt1>
      <a:dk2>
        <a:srgbClr val="006299"/>
      </a:dk2>
      <a:lt2>
        <a:srgbClr val="E6E6E6"/>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ECD">
      <a:majorFont>
        <a:latin typeface="Arial"/>
        <a:ea typeface=""/>
        <a:cs typeface=""/>
      </a:majorFont>
      <a:minorFont>
        <a:latin typeface="Georgia"/>
        <a:ea typeface=""/>
        <a:cs typeface=""/>
      </a:minorFont>
    </a:fontScheme>
    <a:fmtScheme name="Urban">
      <a:fillStyleLst>
        <a:solidFill>
          <a:schemeClr val="phClr"/>
        </a:solidFill>
        <a:gradFill rotWithShape="1">
          <a:gsLst>
            <a:gs pos="0">
              <a:schemeClr val="phClr">
                <a:tint val="1000"/>
                <a:satMod val="255000"/>
              </a:schemeClr>
            </a:gs>
            <a:gs pos="55000">
              <a:schemeClr val="phClr">
                <a:tint val="12000"/>
                <a:satMod val="255000"/>
              </a:schemeClr>
            </a:gs>
            <a:gs pos="100000">
              <a:schemeClr val="phClr">
                <a:tint val="45000"/>
                <a:satMod val="250000"/>
              </a:schemeClr>
            </a:gs>
          </a:gsLst>
          <a:path path="circle">
            <a:fillToRect l="-40000" t="-90000" r="140000" b="190000"/>
          </a:path>
        </a:gradFill>
        <a:gradFill rotWithShape="1">
          <a:gsLst>
            <a:gs pos="0">
              <a:schemeClr val="phClr">
                <a:tint val="43000"/>
                <a:satMod val="165000"/>
              </a:schemeClr>
            </a:gs>
            <a:gs pos="55000">
              <a:schemeClr val="phClr">
                <a:tint val="83000"/>
                <a:satMod val="155000"/>
              </a:schemeClr>
            </a:gs>
            <a:gs pos="100000">
              <a:schemeClr val="phClr">
                <a:shade val="85000"/>
              </a:schemeClr>
            </a:gs>
          </a:gsLst>
          <a:path path="circle">
            <a:fillToRect l="-40000" t="-90000" r="140000" b="190000"/>
          </a:path>
        </a:gradFill>
      </a:fillStyleLst>
      <a:lnStyleLst>
        <a:ln w="9525" cap="flat" cmpd="sng" algn="ctr">
          <a:solidFill>
            <a:schemeClr val="phClr"/>
          </a:solidFill>
          <a:prstDash val="solid"/>
        </a:ln>
        <a:ln w="19050" cap="flat" cmpd="sng" algn="ctr">
          <a:solidFill>
            <a:schemeClr val="phClr"/>
          </a:solidFill>
          <a:prstDash val="solid"/>
        </a:ln>
        <a:ln w="31750" cap="flat" cmpd="sng" algn="ctr">
          <a:solidFill>
            <a:schemeClr val="phClr"/>
          </a:solidFill>
          <a:prstDash val="solid"/>
        </a:ln>
      </a:lnStyleLst>
      <a:effectStyleLst>
        <a:effectStyle>
          <a:effectLst>
            <a:outerShdw blurRad="51500" dist="25400" dir="5400000" rotWithShape="0">
              <a:srgbClr val="000000">
                <a:alpha val="40000"/>
              </a:srgbClr>
            </a:outerShdw>
          </a:effectLst>
        </a:effectStyle>
        <a:effectStyle>
          <a:effectLst>
            <a:outerShdw blurRad="50800" dist="25400" dir="5400000" rotWithShape="0">
              <a:srgbClr val="000000">
                <a:alpha val="45000"/>
              </a:srgbClr>
            </a:outerShdw>
          </a:effectLst>
        </a:effectStyle>
        <a:effectStyle>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chemeClr val="phClr">
                <a:satMod val="115000"/>
              </a:schemeClr>
            </a:contourClr>
          </a:sp3d>
        </a:effectStyle>
      </a:effectStyleLst>
      <a:bgFillStyleLst>
        <a:solidFill>
          <a:schemeClr val="phClr"/>
        </a:solidFill>
        <a:gradFill rotWithShape="1">
          <a:gsLst>
            <a:gs pos="100000">
              <a:schemeClr val="phClr">
                <a:tint val="80000"/>
                <a:satMod val="250000"/>
              </a:schemeClr>
            </a:gs>
            <a:gs pos="60000">
              <a:schemeClr val="phClr">
                <a:shade val="38000"/>
                <a:satMod val="175000"/>
              </a:schemeClr>
            </a:gs>
            <a:gs pos="0">
              <a:schemeClr val="phClr">
                <a:shade val="30000"/>
                <a:satMod val="175000"/>
              </a:schemeClr>
            </a:gs>
          </a:gsLst>
          <a:lin ang="5400000" scaled="0"/>
        </a:gradFill>
        <a:blipFill>
          <a:blip xmlns:r="http://schemas.openxmlformats.org/officeDocument/2006/relationships" r:embed="rId1">
            <a:duotone>
              <a:schemeClr val="phClr">
                <a:shade val="48000"/>
              </a:schemeClr>
              <a:schemeClr val="phClr">
                <a:tint val="96000"/>
                <a:satMod val="150000"/>
              </a:schemeClr>
            </a:duotone>
          </a:blip>
          <a:tile tx="0" ty="0" sx="80000" sy="80000" flip="none" algn="tl"/>
        </a:blipFill>
      </a:bgFillStyleLst>
    </a:fmtScheme>
  </a:themeElements>
  <a:objectDefaults/>
  <a:extraClrSchemeLst/>
</a:theme>
</file>

<file path=ppt/theme/theme3.xml><?xml version="1.0" encoding="utf-8"?>
<a:theme xmlns:a="http://schemas.openxmlformats.org/drawingml/2006/main" name="1_ONS">
  <a:themeElements>
    <a:clrScheme name="Custom 7">
      <a:dk1>
        <a:srgbClr val="003B57"/>
      </a:dk1>
      <a:lt1>
        <a:srgbClr val="FFFFFF"/>
      </a:lt1>
      <a:dk2>
        <a:srgbClr val="414041"/>
      </a:dk2>
      <a:lt2>
        <a:srgbClr val="CFD2D3"/>
      </a:lt2>
      <a:accent1>
        <a:srgbClr val="205F95"/>
      </a:accent1>
      <a:accent2>
        <a:srgbClr val="B8860A"/>
      </a:accent2>
      <a:accent3>
        <a:srgbClr val="003B57"/>
      </a:accent3>
      <a:accent4>
        <a:srgbClr val="007F7F"/>
      </a:accent4>
      <a:accent5>
        <a:srgbClr val="27A0CC"/>
      </a:accent5>
      <a:accent6>
        <a:srgbClr val="0E8242"/>
      </a:accent6>
      <a:hlink>
        <a:srgbClr val="3A799D"/>
      </a:hlink>
      <a:folHlink>
        <a:srgbClr val="D2366D"/>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NS" id="{1C231B32-0884-3042-9BFB-024487A7874D}" vid="{960FFF6B-BC53-4D45-8823-25DBFE97B232}"/>
    </a:ext>
  </a:extLst>
</a:theme>
</file>

<file path=ppt/theme/theme4.xml><?xml version="1.0" encoding="utf-8"?>
<a:theme xmlns:a="http://schemas.openxmlformats.org/drawingml/2006/main" name="1_Title Slides">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defRPr sz="4000" b="1" dirty="0" smtClean="0">
            <a:solidFill>
              <a:schemeClr val="bg1"/>
            </a:solidFill>
            <a:latin typeface="News Gothic" panose="02000503040000020004" pitchFamily="2"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Body Slides">
  <a:themeElements>
    <a:clrScheme name="Custom 1">
      <a:dk1>
        <a:sysClr val="windowText" lastClr="000000"/>
      </a:dk1>
      <a:lt1>
        <a:sysClr val="window" lastClr="FFFFFF"/>
      </a:lt1>
      <a:dk2>
        <a:srgbClr val="1F497D"/>
      </a:dk2>
      <a:lt2>
        <a:srgbClr val="EEECE1"/>
      </a:lt2>
      <a:accent1>
        <a:srgbClr val="197598"/>
      </a:accent1>
      <a:accent2>
        <a:srgbClr val="7AC7DC"/>
      </a:accent2>
      <a:accent3>
        <a:srgbClr val="68A1D7"/>
      </a:accent3>
      <a:accent4>
        <a:srgbClr val="414042"/>
      </a:accent4>
      <a:accent5>
        <a:srgbClr val="E7BF8C"/>
      </a:accent5>
      <a:accent6>
        <a:srgbClr val="DEE787"/>
      </a:accent6>
      <a:hlink>
        <a:srgbClr val="0000FF"/>
      </a:hlink>
      <a:folHlink>
        <a:srgbClr val="800080"/>
      </a:folHlink>
    </a:clrScheme>
    <a:fontScheme name="Angles">
      <a:majorFont>
        <a:latin typeface="Franklin Gothic Medium"/>
        <a:ea typeface=""/>
        <a:cs typeface=""/>
        <a:font script="Jpan" typeface="HG創英角ｺﾞｼｯｸUB"/>
        <a:font script="Hang" typeface="돋움"/>
        <a:font script="Hans" typeface="微软雅黑"/>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a:ea typeface=""/>
        <a:cs typeface=""/>
        <a:font script="Jpan" typeface="ＭＳ Ｐゴシック"/>
        <a:font script="Hang" typeface="맑은 고딕"/>
        <a:font script="Hans" typeface="华文隶书"/>
        <a:font script="Hant" typeface="新細明體"/>
        <a:font script="Arab" typeface="Arial"/>
        <a:font script="Hebr" typeface="Arial"/>
        <a:font script="Thai" typeface="Cord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4916D801-6E12-454E-B660-87872EFE2DBE}" vid="{B8CB37DA-9583-41AE-8830-84499AF080D0}"/>
    </a:ext>
  </a:extLst>
</a:theme>
</file>

<file path=ppt/theme/theme6.xml><?xml version="1.0" encoding="utf-8"?>
<a:theme xmlns:a="http://schemas.openxmlformats.org/drawingml/2006/main" name="6_Body Slides">
  <a:themeElements>
    <a:clrScheme name="Custom 1">
      <a:dk1>
        <a:sysClr val="windowText" lastClr="000000"/>
      </a:dk1>
      <a:lt1>
        <a:sysClr val="window" lastClr="FFFFFF"/>
      </a:lt1>
      <a:dk2>
        <a:srgbClr val="1F497D"/>
      </a:dk2>
      <a:lt2>
        <a:srgbClr val="EEECE1"/>
      </a:lt2>
      <a:accent1>
        <a:srgbClr val="197598"/>
      </a:accent1>
      <a:accent2>
        <a:srgbClr val="7AC7DC"/>
      </a:accent2>
      <a:accent3>
        <a:srgbClr val="68A1D7"/>
      </a:accent3>
      <a:accent4>
        <a:srgbClr val="414042"/>
      </a:accent4>
      <a:accent5>
        <a:srgbClr val="E7BF8C"/>
      </a:accent5>
      <a:accent6>
        <a:srgbClr val="DEE787"/>
      </a:accent6>
      <a:hlink>
        <a:srgbClr val="0000FF"/>
      </a:hlink>
      <a:folHlink>
        <a:srgbClr val="800080"/>
      </a:folHlink>
    </a:clrScheme>
    <a:fontScheme name="Angles">
      <a:majorFont>
        <a:latin typeface="Franklin Gothic Medium"/>
        <a:ea typeface=""/>
        <a:cs typeface=""/>
        <a:font script="Jpan" typeface="HG創英角ｺﾞｼｯｸUB"/>
        <a:font script="Hang" typeface="돋움"/>
        <a:font script="Hans" typeface="微软雅黑"/>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a:ea typeface=""/>
        <a:cs typeface=""/>
        <a:font script="Jpan" typeface="ＭＳ Ｐゴシック"/>
        <a:font script="Hang" typeface="맑은 고딕"/>
        <a:font script="Hans" typeface="华文隶书"/>
        <a:font script="Hant" typeface="新細明體"/>
        <a:font script="Arab" typeface="Arial"/>
        <a:font script="Hebr" typeface="Arial"/>
        <a:font script="Thai" typeface="Cord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2_Body Slides">
  <a:themeElements>
    <a:clrScheme name="Custom 1">
      <a:dk1>
        <a:sysClr val="windowText" lastClr="000000"/>
      </a:dk1>
      <a:lt1>
        <a:sysClr val="window" lastClr="FFFFFF"/>
      </a:lt1>
      <a:dk2>
        <a:srgbClr val="1F497D"/>
      </a:dk2>
      <a:lt2>
        <a:srgbClr val="EEECE1"/>
      </a:lt2>
      <a:accent1>
        <a:srgbClr val="197598"/>
      </a:accent1>
      <a:accent2>
        <a:srgbClr val="7AC7DC"/>
      </a:accent2>
      <a:accent3>
        <a:srgbClr val="68A1D7"/>
      </a:accent3>
      <a:accent4>
        <a:srgbClr val="414042"/>
      </a:accent4>
      <a:accent5>
        <a:srgbClr val="E7BF8C"/>
      </a:accent5>
      <a:accent6>
        <a:srgbClr val="DEE787"/>
      </a:accent6>
      <a:hlink>
        <a:srgbClr val="0000FF"/>
      </a:hlink>
      <a:folHlink>
        <a:srgbClr val="800080"/>
      </a:folHlink>
    </a:clrScheme>
    <a:fontScheme name="Angles">
      <a:majorFont>
        <a:latin typeface="Franklin Gothic Medium"/>
        <a:ea typeface=""/>
        <a:cs typeface=""/>
        <a:font script="Jpan" typeface="HG創英角ｺﾞｼｯｸUB"/>
        <a:font script="Hang" typeface="돋움"/>
        <a:font script="Hans" typeface="微软雅黑"/>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a:ea typeface=""/>
        <a:cs typeface=""/>
        <a:font script="Jpan" typeface="ＭＳ Ｐゴシック"/>
        <a:font script="Hang" typeface="맑은 고딕"/>
        <a:font script="Hans" typeface="华文隶书"/>
        <a:font script="Hant" typeface="新細明體"/>
        <a:font script="Arab" typeface="Arial"/>
        <a:font script="Hebr" typeface="Arial"/>
        <a:font script="Thai" typeface="Cord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ABS Master Style 2">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Record_Type xmlns="e182b503-b204-4cc9-be02-78c0dd1d9d19" xsi:nil="true"/>
    <EDRMSOwner xmlns="e182b503-b204-4cc9-be02-78c0dd1d9d19" xsi:nil="true"/>
    <RetentionType xmlns="e182b503-b204-4cc9-be02-78c0dd1d9d19">Notify</RetentionType>
    <RetentionDate xmlns="e182b503-b204-4cc9-be02-78c0dd1d9d19" xsi:nil="true"/>
    <Retention xmlns="e182b503-b204-4cc9-be02-78c0dd1d9d19">0</Retention>
    <SharedWithUsers xmlns="e182b503-b204-4cc9-be02-78c0dd1d9d19">
      <UserInfo>
        <DisplayName>Mahajan, Sanjiv</DisplayName>
        <AccountId>69</AccountId>
        <AccountType/>
      </UserInfo>
    </SharedWithUser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BA3C13F72203E44ABD0384598776615C" ma:contentTypeVersion="35" ma:contentTypeDescription="Create a new document." ma:contentTypeScope="" ma:versionID="e00f4986e7df106201807b74bad602c5">
  <xsd:schema xmlns:xsd="http://www.w3.org/2001/XMLSchema" xmlns:xs="http://www.w3.org/2001/XMLSchema" xmlns:p="http://schemas.microsoft.com/office/2006/metadata/properties" xmlns:ns2="e182b503-b204-4cc9-be02-78c0dd1d9d19" xmlns:ns3="7feba3a3-c8c6-40e7-8e44-8a9693690558" targetNamespace="http://schemas.microsoft.com/office/2006/metadata/properties" ma:root="true" ma:fieldsID="a7ead52ba28732e98047a620f5da8c00" ns2:_="" ns3:_="">
    <xsd:import namespace="e182b503-b204-4cc9-be02-78c0dd1d9d19"/>
    <xsd:import namespace="7feba3a3-c8c6-40e7-8e44-8a9693690558"/>
    <xsd:element name="properties">
      <xsd:complexType>
        <xsd:sequence>
          <xsd:element name="documentManagement">
            <xsd:complexType>
              <xsd:all>
                <xsd:element ref="ns2:EDRMSOwner" minOccurs="0"/>
                <xsd:element ref="ns2:Record_Type" minOccurs="0"/>
                <xsd:element ref="ns2:RetentionDate" minOccurs="0"/>
                <xsd:element ref="ns2:RetentionType" minOccurs="0"/>
                <xsd:element ref="ns2:Retention" minOccurs="0"/>
                <xsd:element ref="ns3:MediaServiceMetadata" minOccurs="0"/>
                <xsd:element ref="ns3:MediaServiceFastMetadata" minOccurs="0"/>
                <xsd:element ref="ns3:MediaServiceDateTaken" minOccurs="0"/>
                <xsd:element ref="ns2:SharedWithUsers" minOccurs="0"/>
                <xsd:element ref="ns2:SharedWithDetails" minOccurs="0"/>
                <xsd:element ref="ns3:MediaServiceAutoKeyPoints" minOccurs="0"/>
                <xsd:element ref="ns3:MediaServiceKeyPoints" minOccurs="0"/>
                <xsd:element ref="ns3:MediaServiceAutoTags" minOccurs="0"/>
                <xsd:element ref="ns3:MediaServiceGenerationTime" minOccurs="0"/>
                <xsd:element ref="ns3:MediaServiceEventHashCode" minOccurs="0"/>
                <xsd:element ref="ns3:MediaLengthInSeconds" minOccurs="0"/>
                <xsd:element ref="ns3: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182b503-b204-4cc9-be02-78c0dd1d9d19" elementFormDefault="qualified">
    <xsd:import namespace="http://schemas.microsoft.com/office/2006/documentManagement/types"/>
    <xsd:import namespace="http://schemas.microsoft.com/office/infopath/2007/PartnerControls"/>
    <xsd:element name="EDRMSOwner" ma:index="4" nillable="true" ma:displayName="EDRMSOwner" ma:internalName="EDRMSOwner" ma:readOnly="false">
      <xsd:simpleType>
        <xsd:restriction base="dms:Text"/>
      </xsd:simpleType>
    </xsd:element>
    <xsd:element name="Record_Type" ma:index="5" nillable="true" ma:displayName="Record Type" ma:format="Dropdown" ma:internalName="Record_Type" ma:readOnly="false">
      <xsd:simpleType>
        <xsd:union memberTypes="dms:Text">
          <xsd:simpleType>
            <xsd:restriction base="dms:Choice">
              <xsd:enumeration value="Business Plans"/>
              <xsd:enumeration value="Commercial"/>
              <xsd:enumeration value="Correspondence, Guidance etc"/>
              <xsd:enumeration value="Financial"/>
              <xsd:enumeration value="Legislation"/>
              <xsd:enumeration value="Meeting papers (inc. agendas minutes etc)"/>
              <xsd:enumeration value="Policy Papers"/>
              <xsd:enumeration value="Private Office Papers"/>
              <xsd:enumeration value="Programme and Project"/>
              <xsd:enumeration value="Reports"/>
              <xsd:enumeration value="Salaries"/>
              <xsd:enumeration value="Staff Disciplinary Matters"/>
              <xsd:enumeration value="Staff Employment, Career, Health etc"/>
              <xsd:enumeration value="Statistical"/>
              <xsd:enumeration value="Systems"/>
              <xsd:enumeration value="zMigration"/>
            </xsd:restriction>
          </xsd:simpleType>
        </xsd:union>
      </xsd:simpleType>
    </xsd:element>
    <xsd:element name="RetentionDate" ma:index="6" nillable="true" ma:displayName="Retention Date" ma:format="DateOnly" ma:internalName="Retention_x0020_Date" ma:readOnly="false">
      <xsd:simpleType>
        <xsd:restriction base="dms:DateTime"/>
      </xsd:simpleType>
    </xsd:element>
    <xsd:element name="RetentionType" ma:index="7" nillable="true" ma:displayName="Retention Type" ma:default="Notify" ma:format="Dropdown" ma:internalName="Retention_x0020_Type" ma:readOnly="false">
      <xsd:simpleType>
        <xsd:restriction base="dms:Choice">
          <xsd:enumeration value="Notify"/>
          <xsd:enumeration value="Delete"/>
          <xsd:enumeration value="Declare"/>
        </xsd:restriction>
      </xsd:simpleType>
    </xsd:element>
    <xsd:element name="Retention" ma:index="8" nillable="true" ma:displayName="Retention" ma:default="0" ma:internalName="Retention" ma:readOnly="false" ma:percentage="FALSE">
      <xsd:simpleType>
        <xsd:restriction base="dms:Number"/>
      </xsd:simpleType>
    </xsd:element>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7feba3a3-c8c6-40e7-8e44-8a9693690558" elementFormDefault="qualified">
    <xsd:import namespace="http://schemas.microsoft.com/office/2006/documentManagement/types"/>
    <xsd:import namespace="http://schemas.microsoft.com/office/infopath/2007/PartnerControls"/>
    <xsd:element name="MediaServiceMetadata" ma:index="13" nillable="true" ma:displayName="MediaServiceMetadata" ma:hidden="true" ma:internalName="MediaServiceMetadata" ma:readOnly="true">
      <xsd:simpleType>
        <xsd:restriction base="dms:Note"/>
      </xsd:simpleType>
    </xsd:element>
    <xsd:element name="MediaServiceFastMetadata" ma:index="14" nillable="true" ma:displayName="MediaServiceFastMetadata" ma:hidden="true" ma:internalName="MediaServiceFastMetadata" ma:readOnly="true">
      <xsd:simpleType>
        <xsd:restriction base="dms:Note"/>
      </xsd:simpleType>
    </xsd:element>
    <xsd:element name="MediaServiceDateTaken" ma:index="15" nillable="true" ma:displayName="MediaServiceDateTaken" ma:hidden="true" ma:internalName="MediaServiceDateTaken"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MediaServiceAutoTags" ma:index="20" nillable="true" ma:displayName="Tags" ma:internalName="MediaServiceAutoTags" ma:readOnly="true">
      <xsd:simpleType>
        <xsd:restriction base="dms:Text"/>
      </xsd:simpleType>
    </xsd:element>
    <xsd:element name="MediaServiceGenerationTime" ma:index="21" nillable="true" ma:displayName="MediaServiceGenerationTime" ma:hidden="true" ma:internalName="MediaServiceGenerationTime" ma:readOnly="true">
      <xsd:simpleType>
        <xsd:restriction base="dms:Text"/>
      </xsd:simpleType>
    </xsd:element>
    <xsd:element name="MediaServiceEventHashCode" ma:index="22" nillable="true" ma:displayName="MediaServiceEventHashCode" ma:hidden="true" ma:internalName="MediaServiceEventHashCode" ma:readOnly="true">
      <xsd:simpleType>
        <xsd:restriction base="dms:Text"/>
      </xsd:simpleType>
    </xsd:element>
    <xsd:element name="MediaLengthInSeconds" ma:index="23" nillable="true" ma:displayName="Length (seconds)" ma:internalName="MediaLengthInSeconds" ma:readOnly="true">
      <xsd:simpleType>
        <xsd:restriction base="dms:Unknown"/>
      </xsd:simpleType>
    </xsd:element>
    <xsd:element name="MediaServiceOCR" ma:index="24" nillable="true" ma:displayName="Extracted Text"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9" ma:displayName="Content Type"/>
        <xsd:element ref="dc:title" minOccurs="0" maxOccurs="1" ma:index="3"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file>

<file path=customXml/itemProps1.xml><?xml version="1.0" encoding="utf-8"?>
<ds:datastoreItem xmlns:ds="http://schemas.openxmlformats.org/officeDocument/2006/customXml" ds:itemID="{2DEA1F60-B942-442C-880B-33F65F5A9E22}">
  <ds:schemaRefs>
    <ds:schemaRef ds:uri="e182b503-b204-4cc9-be02-78c0dd1d9d19"/>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D0331A78-C97D-4D4E-BED1-98B1351F2F9B}">
  <ds:schemaRefs>
    <ds:schemaRef ds:uri="7feba3a3-c8c6-40e7-8e44-8a9693690558"/>
    <ds:schemaRef ds:uri="e182b503-b204-4cc9-be02-78c0dd1d9d19"/>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1770B40D-6812-4563-8BEC-29403D47525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Default Theme</Template>
  <Application>Microsoft Office PowerPoint</Application>
  <PresentationFormat>Widescreen</PresentationFormat>
  <Slides>74</Slides>
  <Notes>25</Notes>
  <HiddenSlides>0</HiddenSlides>
  <ScaleCrop>false</ScaleCrop>
  <HeadingPairs>
    <vt:vector size="4" baseType="variant">
      <vt:variant>
        <vt:lpstr>Theme</vt:lpstr>
      </vt:variant>
      <vt:variant>
        <vt:i4>9</vt:i4>
      </vt:variant>
      <vt:variant>
        <vt:lpstr>Slide Titles</vt:lpstr>
      </vt:variant>
      <vt:variant>
        <vt:i4>74</vt:i4>
      </vt:variant>
    </vt:vector>
  </HeadingPairs>
  <TitlesOfParts>
    <vt:vector size="83" baseType="lpstr">
      <vt:lpstr>ONS</vt:lpstr>
      <vt:lpstr>OECD_English_white</vt:lpstr>
      <vt:lpstr>1_ONS</vt:lpstr>
      <vt:lpstr>1_Title Slides</vt:lpstr>
      <vt:lpstr>Body Slides</vt:lpstr>
      <vt:lpstr>6_Body Slides</vt:lpstr>
      <vt:lpstr>2_Body Slides</vt:lpstr>
      <vt:lpstr>ABS Master Style 2</vt:lpstr>
      <vt:lpstr>Office Theme</vt:lpstr>
      <vt:lpstr>First Beyond GDP Sprint Meeting of the United Nations Network of Economic Statisticians  </vt:lpstr>
      <vt:lpstr>Welcome</vt:lpstr>
      <vt:lpstr>Agenda – shown in UK time</vt:lpstr>
      <vt:lpstr>Beyond GDP Sprint Session One: Measuring Modern Capital</vt:lpstr>
      <vt:lpstr>High level Sprint objectives</vt:lpstr>
      <vt:lpstr>Sprint Design</vt:lpstr>
      <vt:lpstr>Sprint One: Modern Capitals</vt:lpstr>
      <vt:lpstr>Defining Capital </vt:lpstr>
      <vt:lpstr>Classification of Statistical Activities Mapped to Measuring Capital</vt:lpstr>
      <vt:lpstr>Measuring the value of modern capital</vt:lpstr>
      <vt:lpstr>Ownership &amp; Use</vt:lpstr>
      <vt:lpstr>How do we think about capital which is not exclusive? </vt:lpstr>
      <vt:lpstr>Does the produced / non-produced boundary help understand modern capital? </vt:lpstr>
      <vt:lpstr>How do we tackle capital which isn’t defined by national borders? </vt:lpstr>
      <vt:lpstr>National Accounts v Business Accounts</vt:lpstr>
      <vt:lpstr>Any Questions?</vt:lpstr>
      <vt:lpstr>Intangible assets </vt:lpstr>
      <vt:lpstr>Intangible assets framework</vt:lpstr>
      <vt:lpstr>PowerPoint Presentation</vt:lpstr>
      <vt:lpstr>Intangible investment exceeds tangible investment in many countries, with uncapitalised intangibles accounting for the majority</vt:lpstr>
      <vt:lpstr>The four economic properties of intangibles and implications for measurement</vt:lpstr>
      <vt:lpstr>Measuring intangible investment is a game of two halves</vt:lpstr>
      <vt:lpstr>Purchased investment is ‘easy’ if you know where to look</vt:lpstr>
      <vt:lpstr>Own-account investment needs much more research, but it is possible</vt:lpstr>
      <vt:lpstr>Boundaries: human capital and training</vt:lpstr>
      <vt:lpstr>Boundaries: R&amp;D with design and software</vt:lpstr>
      <vt:lpstr>Boundaries: current vs capital spending</vt:lpstr>
      <vt:lpstr>Thank you</vt:lpstr>
      <vt:lpstr>Modern capital – Data as an asset  John Mitchell  (National Accounts Division - OECD)</vt:lpstr>
      <vt:lpstr>Modern Capital - Data as an asset</vt:lpstr>
      <vt:lpstr>Modern Capital - Data as an asset</vt:lpstr>
      <vt:lpstr>Data vs other assets in the National Accounts. </vt:lpstr>
      <vt:lpstr>Data in the National Accounts Considerations for inclusion </vt:lpstr>
      <vt:lpstr>Data in the National Accounts  Additional thoughts</vt:lpstr>
      <vt:lpstr>Country experience: Measuring data as an asset in Australia</vt:lpstr>
      <vt:lpstr>Where are we at?</vt:lpstr>
      <vt:lpstr>Data-related capital formation</vt:lpstr>
      <vt:lpstr>Where are we at? (cont.)</vt:lpstr>
      <vt:lpstr>Net capital stock - Data</vt:lpstr>
      <vt:lpstr>Future work</vt:lpstr>
      <vt:lpstr>Break</vt:lpstr>
      <vt:lpstr>Measuring natural capital and the relationship between SNA and SEEA  </vt:lpstr>
      <vt:lpstr>Outline</vt:lpstr>
      <vt:lpstr>The Need </vt:lpstr>
      <vt:lpstr>Standardization of measurement of the environment</vt:lpstr>
      <vt:lpstr>PowerPoint Presentation</vt:lpstr>
      <vt:lpstr>Defining natural capital </vt:lpstr>
      <vt:lpstr>One environment, two perspectives</vt:lpstr>
      <vt:lpstr>Extended measures of wealth </vt:lpstr>
      <vt:lpstr>Measuring natural capital</vt:lpstr>
      <vt:lpstr>Specific issues: ownership / borders / exclusivity / (non)-produced</vt:lpstr>
      <vt:lpstr>Some challenges with measuring natural capital</vt:lpstr>
      <vt:lpstr>Beyond GDP, broader framework </vt:lpstr>
      <vt:lpstr>PowerPoint Presentation</vt:lpstr>
      <vt:lpstr>UN Network of Economic Statisticians 10 March 2022  Human Capital     Gueorguie Vassilev – Head of Skills, Time-Use and Economic Well-being, UK</vt:lpstr>
      <vt:lpstr>Contents</vt:lpstr>
      <vt:lpstr>Existing international guidance on human capital measurement</vt:lpstr>
      <vt:lpstr>Drivers of change</vt:lpstr>
      <vt:lpstr>Current conceptual situation</vt:lpstr>
      <vt:lpstr>Outstanding conceptual developments - framework</vt:lpstr>
      <vt:lpstr>Outstanding conceptual developments - allocations</vt:lpstr>
      <vt:lpstr>Outstanding conceptual developments - scope</vt:lpstr>
      <vt:lpstr>Outstanding measurement issues</vt:lpstr>
      <vt:lpstr>Outstanding measurement issues</vt:lpstr>
      <vt:lpstr>Other capitals’ overlaps</vt:lpstr>
      <vt:lpstr>Consolidation and Discussion</vt:lpstr>
      <vt:lpstr>Consolidating discussion – key points</vt:lpstr>
      <vt:lpstr>Beyond GDP Sprint</vt:lpstr>
      <vt:lpstr>Sprint Design: Five Sessions</vt:lpstr>
      <vt:lpstr>Distributional Accounts</vt:lpstr>
      <vt:lpstr>Distributional Accounts – March 24</vt:lpstr>
      <vt:lpstr>Other Wellbeing Initiatives – April 5</vt:lpstr>
      <vt:lpstr>Population, Society, and Wellbeing</vt:lpstr>
      <vt:lpstr>Any 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First Beyond GDP Sprint Meeting of the United Nations Network of Economic Statisticians  </dc:title>
  <dc:creator>Birch, Nathan</dc:creator>
  <cp:revision>2</cp:revision>
  <dcterms:created xsi:type="dcterms:W3CDTF">2022-03-07T12:38:39Z</dcterms:created>
  <dcterms:modified xsi:type="dcterms:W3CDTF">2022-03-11T10:53:36Z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0x010100BA3C13F72203E44ABD0384598776615C</vt:lpwstr>
  </property>
</Properties>
</file>